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9"/>
  </p:notesMasterIdLst>
  <p:sldIdLst>
    <p:sldId id="364" r:id="rId5"/>
    <p:sldId id="306" r:id="rId6"/>
    <p:sldId id="847" r:id="rId7"/>
    <p:sldId id="848" r:id="rId8"/>
    <p:sldId id="826" r:id="rId9"/>
    <p:sldId id="834" r:id="rId10"/>
    <p:sldId id="849" r:id="rId11"/>
    <p:sldId id="751" r:id="rId12"/>
    <p:sldId id="2073" r:id="rId13"/>
    <p:sldId id="5014" r:id="rId14"/>
    <p:sldId id="2503" r:id="rId15"/>
    <p:sldId id="3481" r:id="rId16"/>
    <p:sldId id="754" r:id="rId17"/>
    <p:sldId id="755" r:id="rId18"/>
    <p:sldId id="756" r:id="rId19"/>
    <p:sldId id="757" r:id="rId20"/>
    <p:sldId id="5045" r:id="rId21"/>
    <p:sldId id="758" r:id="rId22"/>
    <p:sldId id="759" r:id="rId23"/>
    <p:sldId id="5015" r:id="rId24"/>
    <p:sldId id="761" r:id="rId25"/>
    <p:sldId id="763" r:id="rId26"/>
    <p:sldId id="764" r:id="rId27"/>
    <p:sldId id="765" r:id="rId28"/>
    <p:sldId id="766" r:id="rId29"/>
    <p:sldId id="767" r:id="rId30"/>
    <p:sldId id="5017" r:id="rId31"/>
    <p:sldId id="760" r:id="rId32"/>
    <p:sldId id="5020" r:id="rId33"/>
    <p:sldId id="5018" r:id="rId34"/>
    <p:sldId id="769" r:id="rId35"/>
    <p:sldId id="771" r:id="rId36"/>
    <p:sldId id="739" r:id="rId37"/>
    <p:sldId id="740"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WS AI EBC" id="{28317112-870E-4C79-9D90-14F6B01D2188}">
          <p14:sldIdLst>
            <p14:sldId id="364"/>
            <p14:sldId id="306"/>
            <p14:sldId id="847"/>
            <p14:sldId id="848"/>
            <p14:sldId id="826"/>
            <p14:sldId id="834"/>
            <p14:sldId id="849"/>
            <p14:sldId id="751"/>
            <p14:sldId id="2073"/>
            <p14:sldId id="5014"/>
            <p14:sldId id="2503"/>
            <p14:sldId id="3481"/>
            <p14:sldId id="754"/>
            <p14:sldId id="755"/>
            <p14:sldId id="756"/>
            <p14:sldId id="757"/>
            <p14:sldId id="5045"/>
            <p14:sldId id="758"/>
            <p14:sldId id="759"/>
            <p14:sldId id="5015"/>
            <p14:sldId id="761"/>
            <p14:sldId id="763"/>
            <p14:sldId id="764"/>
            <p14:sldId id="765"/>
            <p14:sldId id="766"/>
            <p14:sldId id="767"/>
            <p14:sldId id="5017"/>
            <p14:sldId id="760"/>
            <p14:sldId id="5020"/>
            <p14:sldId id="5018"/>
            <p14:sldId id="769"/>
            <p14:sldId id="771"/>
            <p14:sldId id="739"/>
            <p14:sldId id="7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tchell Derrey" initials="MD" lastIdx="25" clrIdx="2">
    <p:extLst>
      <p:ext uri="{19B8F6BF-5375-455C-9EA6-DF929625EA0E}">
        <p15:presenceInfo xmlns:p15="http://schemas.microsoft.com/office/powerpoint/2012/main" userId="S::mitchell@silverfoxprod.com::ba2ee660-27ce-40d7-8b8d-1c0a464223e1" providerId="AD"/>
      </p:ext>
    </p:extLst>
  </p:cmAuthor>
  <p:cmAuthor id="3" name="Tasio Guevara" initials="TG" lastIdx="2" clrIdx="3">
    <p:extLst>
      <p:ext uri="{19B8F6BF-5375-455C-9EA6-DF929625EA0E}">
        <p15:presenceInfo xmlns:p15="http://schemas.microsoft.com/office/powerpoint/2012/main" userId="Tasio Gueva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2C374A"/>
    <a:srgbClr val="1C232F"/>
    <a:srgbClr val="44880E"/>
    <a:srgbClr val="EF585D"/>
    <a:srgbClr val="93349D"/>
    <a:srgbClr val="B9AF00"/>
    <a:srgbClr val="FF4869"/>
    <a:srgbClr val="231F20"/>
    <a:srgbClr val="00E9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autoAdjust="0"/>
    <p:restoredTop sz="88282" autoAdjust="0"/>
  </p:normalViewPr>
  <p:slideViewPr>
    <p:cSldViewPr snapToGrid="0" showGuides="1">
      <p:cViewPr varScale="1">
        <p:scale>
          <a:sx n="147" d="100"/>
          <a:sy n="147" d="100"/>
        </p:scale>
        <p:origin x="1392" y="19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7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ws.amazon.com/machine-learning/inferenti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t>ReInvent 2018</a:t>
            </a:r>
          </a:p>
        </p:txBody>
      </p:sp>
      <p:sp>
        <p:nvSpPr>
          <p:cNvPr id="5" name="Footer Placeholder 4"/>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A8E1BB1-B036-4140-B110-296DC0701D04}"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2/12/21 8:29 AM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4008EB6-D09E-4580-8CD6-DDB14511944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00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857790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Rekognition content moderation, you can:</a:t>
            </a:r>
          </a:p>
          <a:p>
            <a:r>
              <a:rPr lang="en-US" dirty="0"/>
              <a:t>* define your own content standards with granular output</a:t>
            </a:r>
          </a:p>
          <a:p>
            <a:r>
              <a:rPr lang="en-US" dirty="0"/>
              <a:t>* reduce time between when content is uploaded and content is published</a:t>
            </a:r>
          </a:p>
          <a:p>
            <a:r>
              <a:rPr lang="en-US" dirty="0"/>
              <a:t>* augment your moderation workflow, not necessarily replace it outright</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2/12/21 8:29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32848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27</a:t>
            </a:fld>
            <a:endParaRPr lang="en-US" altLang="en-US" dirty="0"/>
          </a:p>
        </p:txBody>
      </p:sp>
    </p:spTree>
    <p:extLst>
      <p:ext uri="{BB962C8B-B14F-4D97-AF65-F5344CB8AC3E}">
        <p14:creationId xmlns:p14="http://schemas.microsoft.com/office/powerpoint/2010/main" val="1557456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General to specific</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Bring your own data</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Domain experts can define labels</a:t>
            </a:r>
          </a:p>
          <a:p>
            <a:endParaRPr lang="en-US"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201001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images you train on and preparing your dataset is one of the most important parts of creating any custom model</a:t>
            </a:r>
          </a:p>
          <a:p>
            <a:pPr marL="484172" lvl="1" indent="-228600">
              <a:buAutoNum type="arabicPeriod"/>
            </a:pPr>
            <a:r>
              <a:rPr lang="en-US" dirty="0"/>
              <a:t>You can bring already labeled data and through a console or APIs upload</a:t>
            </a:r>
          </a:p>
          <a:p>
            <a:pPr marL="484172" lvl="1" indent="-228600">
              <a:buAutoNum type="arabicPeriod"/>
            </a:pPr>
            <a:r>
              <a:rPr lang="en-US" dirty="0"/>
              <a:t>OR you can bring images and have a guided experience to label those images. </a:t>
            </a:r>
          </a:p>
          <a:p>
            <a:pPr marL="228600" lvl="0" indent="-228600">
              <a:buAutoNum type="arabicPeriod"/>
            </a:pPr>
            <a:r>
              <a:rPr lang="en-US" dirty="0"/>
              <a:t>No ML experience needed, once your images are in – you train.  You can do it without code and no ML experience. </a:t>
            </a:r>
          </a:p>
          <a:p>
            <a:pPr marL="228600" lvl="0" indent="-228600">
              <a:buAutoNum type="arabicPeriod"/>
            </a:pPr>
            <a:r>
              <a:rPr lang="en-US" dirty="0"/>
              <a:t>Ease of use of Rekognition</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0135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a:t>
            </a:r>
            <a:r>
              <a:rPr lang="en-US" baseline="0" dirty="0"/>
              <a:t> the service be responsive to our customer needs means enabling the service to understand things like:</a:t>
            </a:r>
          </a:p>
          <a:p>
            <a:endParaRPr lang="en-US" baseline="0" dirty="0"/>
          </a:p>
          <a:p>
            <a:pPr marL="457200" indent="-457200">
              <a:buAutoNum type="arabicPeriod"/>
            </a:pPr>
            <a:r>
              <a:rPr lang="en-US" baseline="0" dirty="0"/>
              <a:t>Machine parts and being able to identify that this is a Turbocharger.</a:t>
            </a:r>
          </a:p>
          <a:p>
            <a:pPr marL="457200" indent="-457200">
              <a:buAutoNum type="arabicPeriod"/>
            </a:pPr>
            <a:r>
              <a:rPr lang="en-US" baseline="0" dirty="0"/>
              <a:t>Recognizing logo, icons, and symbols that are important, the in example it would be the AWS architecture icons like EC2, S3, Amazon </a:t>
            </a:r>
            <a:r>
              <a:rPr lang="en-US" baseline="0" dirty="0" err="1"/>
              <a:t>Rekognition</a:t>
            </a:r>
            <a:r>
              <a:rPr lang="en-US" baseline="0" dirty="0"/>
              <a:t>, and Kinesis.</a:t>
            </a:r>
          </a:p>
          <a:p>
            <a:pPr marL="457200" indent="-457200">
              <a:buAutoNum type="arabicPeriod"/>
            </a:pPr>
            <a:r>
              <a:rPr lang="en-US" baseline="0" dirty="0"/>
              <a:t>Comic or animated graphics like Arthur and Buster</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baseline="0" dirty="0"/>
              <a:t>Identifying bio diversity and its condition. In this case a healthy versus infected cucumber leaf.</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endParaRPr lang="en-US" baseline="0" dirty="0"/>
          </a:p>
          <a:p>
            <a:r>
              <a:rPr lang="en-US" dirty="0"/>
              <a:t>Customers are using this for: </a:t>
            </a:r>
          </a:p>
          <a:p>
            <a:pPr marL="171450" indent="-171450">
              <a:buFontTx/>
              <a:buChar char="-"/>
            </a:pPr>
            <a:r>
              <a:rPr lang="en-US" dirty="0"/>
              <a:t>Custom Logos, Brands and Icons</a:t>
            </a:r>
          </a:p>
          <a:p>
            <a:pPr marL="171450" indent="-171450">
              <a:buFontTx/>
              <a:buChar char="-"/>
            </a:pPr>
            <a:r>
              <a:rPr lang="en-US" dirty="0"/>
              <a:t>Find animated characters</a:t>
            </a:r>
          </a:p>
          <a:p>
            <a:pPr marL="171450" indent="-171450">
              <a:buFontTx/>
              <a:buChar char="-"/>
            </a:pPr>
            <a:r>
              <a:rPr lang="en-US" dirty="0"/>
              <a:t>Identify specific objects, products or parts</a:t>
            </a:r>
          </a:p>
          <a:p>
            <a:pPr marL="171450" indent="-171450">
              <a:buFontTx/>
              <a:buChar char="-"/>
            </a:pPr>
            <a:r>
              <a:rPr lang="en-US" dirty="0"/>
              <a:t>Classify content at the image level identifying scenes etc.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67428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We</a:t>
            </a:r>
            <a:r>
              <a:rPr lang="en-US" sz="1200" b="0" i="0" kern="1200" baseline="0" dirty="0">
                <a:solidFill>
                  <a:schemeClr val="tx1"/>
                </a:solidFill>
                <a:effectLst/>
                <a:latin typeface="Amazon Ember Regular" charset="0"/>
                <a:ea typeface="+mn-ea"/>
                <a:cs typeface="+mn-cs"/>
              </a:rPr>
              <a:t> recommend that you start a POC to test out the accuracy benefits that your business can see. AWS experts, Solution Architects and Partners can help you with a POC.</a:t>
            </a: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57943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1461612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mission is to</a:t>
            </a:r>
            <a:r>
              <a:rPr lang="en-US" baseline="0" dirty="0"/>
              <a:t> take our rich experience and expertise with machine learning across Amazon and put it in the hands of all organizations--every developer, data scientist, reseacher. </a:t>
            </a:r>
          </a:p>
          <a:p>
            <a:pPr marL="171450" indent="-171450">
              <a:buFont typeface="Arial" panose="020B0604020202020204" pitchFamily="34" charset="0"/>
              <a:buChar char="•"/>
            </a:pPr>
            <a:r>
              <a:rPr lang="en-US" baseline="0" dirty="0"/>
              <a:t>Said another way, we want to simplify machine learning.  We want to make it easy for all developers to easily build intelligent applications</a:t>
            </a: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60512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Amazon Ember Regular" charset="0"/>
                <a:ea typeface="+mn-ea"/>
                <a:cs typeface="+mn-cs"/>
              </a:rPr>
              <a:t>To sum up, there</a:t>
            </a:r>
            <a:r>
              <a:rPr lang="en-US" sz="1200" b="0" i="0" kern="1200" baseline="0" dirty="0">
                <a:solidFill>
                  <a:schemeClr val="tx1"/>
                </a:solidFill>
                <a:effectLst/>
                <a:latin typeface="Amazon Ember Regular" charset="0"/>
                <a:ea typeface="+mn-ea"/>
                <a:cs typeface="+mn-cs"/>
              </a:rPr>
              <a:t> are three core reasons why we think AWS is the right partner for your machine learning journey.</a:t>
            </a:r>
            <a:endParaRPr lang="en-US" sz="12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First, we provide the broadest and deepest set machine learning and AI services for your business:</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AWS is unmatched in the breadth and depth of capability we offer to customers.</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We launched over 250 new features and services in the last year</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And our pace is only accelerating; developers will love waking up virtually every day with new capabilities at their finger-tips.</a:t>
            </a:r>
            <a:endParaRPr lang="en-US" sz="14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a:t>
            </a:r>
            <a:endParaRPr lang="en-US" sz="14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Second, we can accelerate the adoption of machine learning: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makes it much easier for everyday developers and scientists to embrace machine learning.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Before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doing ML was just too hard for most customers. By making ML easier, at low cost, customers can make better use of their data – which is both valuable and differentiating.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Models that previously took customers months and extensive specialized expertize can now be built in weeks or even days.</a:t>
            </a:r>
          </a:p>
          <a:p>
            <a:pPr lvl="1"/>
            <a:r>
              <a:rPr lang="en-US" sz="1200" b="0" i="0" kern="1200" dirty="0">
                <a:solidFill>
                  <a:schemeClr val="tx1"/>
                </a:solidFill>
                <a:effectLst/>
                <a:latin typeface="Amazon Ember Regular" charset="0"/>
                <a:ea typeface="+mn-ea"/>
                <a:cs typeface="+mn-cs"/>
              </a:rPr>
              <a:t>AWS has also invest</a:t>
            </a:r>
            <a:r>
              <a:rPr lang="en-US" sz="1200" b="0" i="0" kern="1200" baseline="0" dirty="0">
                <a:solidFill>
                  <a:schemeClr val="tx1"/>
                </a:solidFill>
                <a:effectLst/>
                <a:latin typeface="Amazon Ember Regular" charset="0"/>
                <a:ea typeface="+mn-ea"/>
                <a:cs typeface="+mn-cs"/>
              </a:rPr>
              <a:t>ed in acceleration programs including the ML Solutions Lab and education and training programs like AWS </a:t>
            </a:r>
            <a:r>
              <a:rPr lang="en-US" sz="1200" b="0" i="0" kern="1200" baseline="0" dirty="0" err="1">
                <a:solidFill>
                  <a:schemeClr val="tx1"/>
                </a:solidFill>
                <a:effectLst/>
                <a:latin typeface="Amazon Ember Regular" charset="0"/>
                <a:ea typeface="+mn-ea"/>
                <a:cs typeface="+mn-cs"/>
              </a:rPr>
              <a:t>DeepRacer</a:t>
            </a:r>
            <a:r>
              <a:rPr lang="en-US" sz="1200" b="0" i="0" kern="1200" baseline="0" dirty="0">
                <a:solidFill>
                  <a:schemeClr val="tx1"/>
                </a:solidFill>
                <a:effectLst/>
                <a:latin typeface="Amazon Ember Regular" charset="0"/>
                <a:ea typeface="+mn-ea"/>
                <a:cs typeface="+mn-cs"/>
              </a:rPr>
              <a:t> and AWS ML Embark to help your organization more readily adopt ML.</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  </a:t>
            </a:r>
            <a:endParaRPr lang="en-US" sz="14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a:t>
            </a:r>
            <a:endParaRPr lang="en-US" sz="14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Third, you get the confidence of building on AWS, the most comprehensive cloud platform optimized for machine learning: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That’s why today If you look at the amount of </a:t>
            </a:r>
            <a:r>
              <a:rPr lang="en-US" sz="1200" b="0" i="0" kern="1200" dirty="0" err="1">
                <a:solidFill>
                  <a:schemeClr val="tx1"/>
                </a:solidFill>
                <a:effectLst/>
                <a:latin typeface="Amazon Ember Regular" charset="0"/>
                <a:ea typeface="+mn-ea"/>
                <a:cs typeface="+mn-cs"/>
              </a:rPr>
              <a:t>TensorFlow</a:t>
            </a:r>
            <a:r>
              <a:rPr lang="en-US" sz="1200" b="0" i="0" kern="1200" dirty="0">
                <a:solidFill>
                  <a:schemeClr val="tx1"/>
                </a:solidFill>
                <a:effectLst/>
                <a:latin typeface="Amazon Ember Regular" charset="0"/>
                <a:ea typeface="+mn-ea"/>
                <a:cs typeface="+mn-cs"/>
              </a:rPr>
              <a:t> that runs in the cloud, 85 percent of the </a:t>
            </a:r>
            <a:r>
              <a:rPr lang="en-US" sz="1200" b="0" i="0" kern="1200" dirty="0" err="1">
                <a:solidFill>
                  <a:schemeClr val="tx1"/>
                </a:solidFill>
                <a:effectLst/>
                <a:latin typeface="Amazon Ember Regular" charset="0"/>
                <a:ea typeface="+mn-ea"/>
                <a:cs typeface="+mn-cs"/>
              </a:rPr>
              <a:t>TensorFlow</a:t>
            </a:r>
            <a:r>
              <a:rPr lang="en-US" sz="1200" b="0" i="0" kern="1200" dirty="0">
                <a:solidFill>
                  <a:schemeClr val="tx1"/>
                </a:solidFill>
                <a:effectLst/>
                <a:latin typeface="Amazon Ember Regular" charset="0"/>
                <a:ea typeface="+mn-ea"/>
                <a:cs typeface="+mn-cs"/>
              </a:rPr>
              <a:t> in the cloud runs on AWS.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We have a team that does nothing but work on optimizing </a:t>
            </a:r>
            <a:r>
              <a:rPr lang="en-US" sz="1200" b="0" i="0" kern="1200" dirty="0" err="1">
                <a:solidFill>
                  <a:schemeClr val="tx1"/>
                </a:solidFill>
                <a:effectLst/>
                <a:latin typeface="Amazon Ember Regular" charset="0"/>
                <a:ea typeface="+mn-ea"/>
                <a:cs typeface="+mn-cs"/>
              </a:rPr>
              <a:t>TensorFlow</a:t>
            </a:r>
            <a:r>
              <a:rPr lang="en-US" sz="1200" b="0" i="0" kern="1200" dirty="0">
                <a:solidFill>
                  <a:schemeClr val="tx1"/>
                </a:solidFill>
                <a:effectLst/>
                <a:latin typeface="Amazon Ember Regular" charset="0"/>
                <a:ea typeface="+mn-ea"/>
                <a:cs typeface="+mn-cs"/>
              </a:rPr>
              <a:t> performance on AWS. And they have done a lot of innovation.  </a:t>
            </a:r>
            <a:endParaRPr lang="en-US" sz="1400" b="0" i="0" kern="1200" dirty="0">
              <a:solidFill>
                <a:schemeClr val="tx1"/>
              </a:solidFill>
              <a:effectLst/>
              <a:latin typeface="Amazon Ember Regular" charset="0"/>
              <a:ea typeface="+mn-ea"/>
              <a:cs typeface="+mn-cs"/>
            </a:endParaRPr>
          </a:p>
          <a:p>
            <a:pPr lvl="1"/>
            <a:r>
              <a:rPr lang="en-US" sz="1200" b="0" i="0" kern="1200" dirty="0">
                <a:solidFill>
                  <a:schemeClr val="tx1"/>
                </a:solidFill>
                <a:effectLst/>
                <a:latin typeface="Amazon Ember Regular" charset="0"/>
                <a:ea typeface="+mn-ea"/>
                <a:cs typeface="+mn-cs"/>
              </a:rPr>
              <a:t>Finally, you need the right highly secure, highly reliable, fully featured data store with the right access control, the right security, the broadest set of analytics, and really robust offerings -- at all three layers of the machine learning stack, which we believe that most companies with modern technology capabilities in the future will clearly operate at all three layers of that stack. That's what machine learning is and what's needed, and nobody has that set of capabilities collectively like AWS, which is why twice as many companies are using AWS for machine learning as anybody else.</a:t>
            </a:r>
            <a:endParaRPr lang="en-US" sz="14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rgbClr val="FFFFFF"/>
              </a:solidFill>
              <a:latin typeface="Amazon Embe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FFFFFF"/>
                </a:solidFill>
                <a:latin typeface="Amazon Ember"/>
              </a:rPr>
              <a:t>Supporting</a:t>
            </a:r>
            <a:r>
              <a:rPr lang="en-US" sz="1200" baseline="0" dirty="0">
                <a:solidFill>
                  <a:srgbClr val="FFFFFF"/>
                </a:solidFill>
                <a:latin typeface="Amazon Ember"/>
              </a:rPr>
              <a:t> data point:</a:t>
            </a:r>
            <a:endParaRPr lang="en-US" sz="1200" dirty="0">
              <a:solidFill>
                <a:srgbClr val="FFFFFF"/>
              </a:solidFill>
              <a:latin typeface="Amazon Ember"/>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EC2 Inf1 instances are built from the ground up to support machine learning inference applications. Inf1 instances feature up to 16 </a:t>
            </a:r>
            <a:r>
              <a:rPr lang="en-US" sz="1200" b="0" i="0" u="none" strike="noStrike" kern="1200" dirty="0">
                <a:solidFill>
                  <a:schemeClr val="tx1"/>
                </a:solidFill>
                <a:effectLst/>
                <a:latin typeface="Amazon Ember Regular" charset="0"/>
                <a:ea typeface="+mn-ea"/>
                <a:cs typeface="+mn-cs"/>
                <a:hlinkClick r:id="rId3"/>
              </a:rPr>
              <a:t>AWS </a:t>
            </a:r>
            <a:r>
              <a:rPr lang="en-US" sz="1200" b="0" i="0" u="none" strike="noStrike" kern="1200" dirty="0" err="1">
                <a:solidFill>
                  <a:schemeClr val="tx1"/>
                </a:solidFill>
                <a:effectLst/>
                <a:latin typeface="Amazon Ember Regular" charset="0"/>
                <a:ea typeface="+mn-ea"/>
                <a:cs typeface="+mn-cs"/>
                <a:hlinkClick r:id="rId3"/>
              </a:rPr>
              <a:t>Inferentia</a:t>
            </a:r>
            <a:r>
              <a:rPr lang="en-US" sz="1200" b="0" i="0" kern="1200" dirty="0">
                <a:solidFill>
                  <a:schemeClr val="tx1"/>
                </a:solidFill>
                <a:effectLst/>
                <a:latin typeface="Amazon Ember Regular" charset="0"/>
                <a:ea typeface="+mn-ea"/>
                <a:cs typeface="+mn-cs"/>
              </a:rPr>
              <a:t> chips, high-performance machine learning inference chips designed and built by AWS. In addition, we’ve coupled the </a:t>
            </a:r>
            <a:r>
              <a:rPr lang="en-US" sz="1200" b="0" i="0" kern="1200" dirty="0" err="1">
                <a:solidFill>
                  <a:schemeClr val="tx1"/>
                </a:solidFill>
                <a:effectLst/>
                <a:latin typeface="Amazon Ember Regular" charset="0"/>
                <a:ea typeface="+mn-ea"/>
                <a:cs typeface="+mn-cs"/>
              </a:rPr>
              <a:t>Inferentia</a:t>
            </a:r>
            <a:r>
              <a:rPr lang="en-US" sz="1200" b="0" i="0" kern="1200" dirty="0">
                <a:solidFill>
                  <a:schemeClr val="tx1"/>
                </a:solidFill>
                <a:effectLst/>
                <a:latin typeface="Amazon Ember Regular" charset="0"/>
                <a:ea typeface="+mn-ea"/>
                <a:cs typeface="+mn-cs"/>
              </a:rPr>
              <a:t> chips with the latest custom 2nd generation Intel® Xeon® Scalable processors and up to 100 </a:t>
            </a:r>
            <a:r>
              <a:rPr lang="en-US" sz="1200" b="0" i="0" kern="1200" dirty="0" err="1">
                <a:solidFill>
                  <a:schemeClr val="tx1"/>
                </a:solidFill>
                <a:effectLst/>
                <a:latin typeface="Amazon Ember Regular" charset="0"/>
                <a:ea typeface="+mn-ea"/>
                <a:cs typeface="+mn-cs"/>
              </a:rPr>
              <a:t>Gbps</a:t>
            </a:r>
            <a:r>
              <a:rPr lang="en-US" sz="1200" b="0" i="0" kern="1200" dirty="0">
                <a:solidFill>
                  <a:schemeClr val="tx1"/>
                </a:solidFill>
                <a:effectLst/>
                <a:latin typeface="Amazon Ember Regular" charset="0"/>
                <a:ea typeface="+mn-ea"/>
                <a:cs typeface="+mn-cs"/>
              </a:rPr>
              <a:t> networking to enable high throughput inference. This powerful configuration enables Inf1 instances to deliver up to 3x higher throughput and up to 40% lower cost per inference than Amazon EC2 G4 instances, which were already the lowest cost instance for machine learning inference available in the cloud. Using Inf1 instances, customers can run large scale machine learning inference applications like image recognition, speech recognition, natural language processing, personalization, and fraud detection, at the lowest cost in the cloud.</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sym typeface="Helvetica"/>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34794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346075" y="382588"/>
            <a:ext cx="6318250" cy="3554412"/>
          </a:xfrm>
          <a:prstGeom prst="rect">
            <a:avLst/>
          </a:prstGeom>
        </p:spPr>
        <p:txBody>
          <a:bodyPr/>
          <a:lstStyle/>
          <a:p>
            <a:endParaRPr/>
          </a:p>
        </p:txBody>
      </p:sp>
      <p:sp>
        <p:nvSpPr>
          <p:cNvPr id="466" name="Shape 466"/>
          <p:cNvSpPr>
            <a:spLocks noGrp="1"/>
          </p:cNvSpPr>
          <p:nvPr>
            <p:ph type="body" sz="quarter" idx="1"/>
          </p:nvPr>
        </p:nvSpPr>
        <p:spPr>
          <a:xfrm>
            <a:off x="738618" y="4123164"/>
            <a:ext cx="5608320" cy="3660458"/>
          </a:xfrm>
          <a:prstGeom prst="rect">
            <a:avLst/>
          </a:prstGeom>
        </p:spPr>
        <p:txBody>
          <a:bodyPr/>
          <a:lstStyle/>
          <a:p>
            <a:pPr marL="184668" indent="-184668">
              <a:buFont typeface="Arial" panose="020B0604020202020204" pitchFamily="34" charset="0"/>
              <a:buChar char="•"/>
            </a:pPr>
            <a:r>
              <a:rPr lang="en-US" sz="800" dirty="0"/>
              <a:t>This </a:t>
            </a:r>
            <a:r>
              <a:rPr lang="en-US" sz="800" baseline="0" dirty="0"/>
              <a:t>approach resonates with our customers</a:t>
            </a:r>
          </a:p>
          <a:p>
            <a:pPr marL="184668" indent="-184668">
              <a:buFont typeface="Arial" panose="020B0604020202020204" pitchFamily="34" charset="0"/>
              <a:buChar char="•"/>
            </a:pPr>
            <a:r>
              <a:rPr lang="en-US" sz="800" dirty="0"/>
              <a:t>More ML happens on AWS than anywhere else.</a:t>
            </a:r>
            <a:r>
              <a:rPr lang="en-US" sz="800" baseline="0" dirty="0"/>
              <a:t> F</a:t>
            </a:r>
            <a:r>
              <a:rPr lang="en-US" sz="800" dirty="0"/>
              <a:t>rom the largest enterprise through to the hottest startups, AWS has over twice the number of machine learning based public references than any other provider. </a:t>
            </a:r>
          </a:p>
          <a:p>
            <a:pPr marL="184668" indent="-184668">
              <a:buFont typeface="Arial" panose="020B0604020202020204" pitchFamily="34" charset="0"/>
              <a:buChar char="•"/>
            </a:pPr>
            <a:r>
              <a:rPr lang="en-US" sz="800" dirty="0"/>
              <a:t>Companies are working</a:t>
            </a:r>
            <a:r>
              <a:rPr lang="en-US" sz="800" baseline="0" dirty="0"/>
              <a:t> with us to build solutions that are core to their business. </a:t>
            </a:r>
          </a:p>
          <a:p>
            <a:pPr marL="184668" indent="-184668">
              <a:buFont typeface="Arial" panose="020B0604020202020204" pitchFamily="34" charset="0"/>
              <a:buChar char="•"/>
            </a:pPr>
            <a:endParaRPr lang="en-US" sz="800" baseline="0" dirty="0"/>
          </a:p>
        </p:txBody>
      </p:sp>
      <p:sp>
        <p:nvSpPr>
          <p:cNvPr id="2" name="Header Placeholder 1"/>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361260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We’re innovating on behalf of our customers to deliver the broadest and deepest set of machine learning capabilities for builders of all levels of expertise. At each layer of the stack, we’re investing in removing the undifferentiated heavy lifting so your teams can move faster. </a:t>
            </a: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Let’s take a walk through this the three layers. </a:t>
            </a: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2/12/21 8:29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344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US" sz="1800" b="0" dirty="0">
                <a:solidFill>
                  <a:schemeClr val="tx1"/>
                </a:solidFill>
              </a:rPr>
              <a:t>Now, at the top of the stack, we serve developers and companies who want to add solution-oriented intelligence to their applications through an API call rather than developing and training their own models in SageMaker. And we have a lot of services in this area</a:t>
            </a:r>
            <a:r>
              <a:rPr lang="en-US" sz="1800" b="0" baseline="0" dirty="0">
                <a:solidFill>
                  <a:schemeClr val="tx1"/>
                </a:solidFill>
              </a:rPr>
              <a:t> to address your needs. </a:t>
            </a:r>
            <a:br>
              <a:rPr lang="en-US" sz="1800" dirty="0"/>
            </a:b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Vision (</a:t>
            </a:r>
            <a:r>
              <a:rPr lang="en-US" sz="1800" b="0" dirty="0" err="1">
                <a:solidFill>
                  <a:schemeClr val="tx1"/>
                </a:solidFill>
              </a:rPr>
              <a:t>Rek</a:t>
            </a:r>
            <a:r>
              <a:rPr lang="en-US" sz="1800" b="0" dirty="0">
                <a:solidFill>
                  <a:schemeClr val="tx1"/>
                </a:solidFill>
              </a:rPr>
              <a:t> Image and video) “tell me what’s in this image,” “which celebrities are in this image,” and, “is this image safe for work?”</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Speech – (Polly, Transcribe) – If you want to turn text into speech we have Polly, and if you want to transcribe audio we have Transcribe</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Text (translate, comprehend, </a:t>
            </a:r>
            <a:r>
              <a:rPr lang="en-US" sz="1800" b="0" dirty="0" err="1">
                <a:solidFill>
                  <a:schemeClr val="tx1"/>
                </a:solidFill>
              </a:rPr>
              <a:t>textract</a:t>
            </a:r>
            <a:r>
              <a:rPr lang="en-US" sz="18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800" b="0" dirty="0" err="1">
                <a:solidFill>
                  <a:schemeClr val="tx1"/>
                </a:solidFill>
              </a:rPr>
              <a:t>Textract</a:t>
            </a:r>
            <a:r>
              <a:rPr lang="en-US" sz="1800" b="0" dirty="0">
                <a:solidFill>
                  <a:schemeClr val="tx1"/>
                </a:solidFill>
              </a:rPr>
              <a:t>.</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Then you have the things which Amazon is relatively famous for. Alexa and </a:t>
            </a:r>
            <a:r>
              <a:rPr lang="en-US" sz="1800" b="0" dirty="0" err="1">
                <a:solidFill>
                  <a:schemeClr val="tx1"/>
                </a:solidFill>
              </a:rPr>
              <a:t>chatbots</a:t>
            </a:r>
            <a:r>
              <a:rPr lang="en-US" sz="1800" b="0" dirty="0">
                <a:solidFill>
                  <a:schemeClr val="tx1"/>
                </a:solidFill>
              </a:rPr>
              <a:t> with Lex, personalization, and forecasting</a:t>
            </a:r>
          </a:p>
          <a:p>
            <a:pPr marL="773180" indent="-773180">
              <a:buSzPct val="10000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 Customers have asked us to continue to consider adding services around areas where we have a lot of experience and data from our consumer business…</a:t>
            </a:r>
          </a:p>
          <a:p>
            <a:pPr marL="0" indent="0">
              <a:buFont typeface="Arial" panose="020B0604020202020204" pitchFamily="34" charset="0"/>
              <a:buNone/>
              <a:defRPr sz="1000"/>
            </a:pPr>
            <a:endParaRPr lang="en-US" sz="1800" b="0"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dirty="0"/>
              <a:t>Amazon Fraud Detector, a new fraud management service for detecting online identify and payment fraud in real-time. No machine learning experience required.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defTabSz="4812492">
              <a:buFont typeface="Arial" panose="020B0604020202020204" pitchFamily="34" charset="0"/>
              <a:buChar char="•"/>
              <a:defRPr/>
            </a:pPr>
            <a:r>
              <a:rPr lang="en-US" sz="1800" dirty="0">
                <a:solidFill>
                  <a:schemeClr val="tx1"/>
                </a:solidFill>
              </a:rPr>
              <a:t>Amazon </a:t>
            </a:r>
            <a:r>
              <a:rPr lang="en-US" sz="1800" dirty="0" err="1">
                <a:solidFill>
                  <a:schemeClr val="tx1"/>
                </a:solidFill>
              </a:rPr>
              <a:t>CodeGuru</a:t>
            </a:r>
            <a:r>
              <a:rPr lang="en-US" sz="1800" dirty="0">
                <a:solidFill>
                  <a:schemeClr val="tx1"/>
                </a:solidFill>
              </a:rPr>
              <a:t>, a new machine learning service to automate code reviews </a:t>
            </a:r>
            <a:r>
              <a:rPr lang="en-US" sz="1800" b="0" dirty="0">
                <a:solidFill>
                  <a:schemeClr val="tx1"/>
                </a:solidFill>
              </a:rPr>
              <a:t>and identify your most expensive line of code.</a:t>
            </a:r>
          </a:p>
          <a:p>
            <a:pPr marL="171450" indent="-171450" defTabSz="4812492">
              <a:buFont typeface="Arial" panose="020B0604020202020204" pitchFamily="34" charset="0"/>
              <a:buChar char="•"/>
              <a:defRPr/>
            </a:pPr>
            <a:endParaRPr lang="en-US" sz="1800" b="0" dirty="0">
              <a:solidFill>
                <a:schemeClr val="tx1"/>
              </a:solidFill>
            </a:endParaRP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Contact Lens for Amazon Connect</a:t>
            </a:r>
            <a:r>
              <a:rPr lang="en-US" sz="1800" baseline="0" dirty="0"/>
              <a:t> </a:t>
            </a:r>
            <a:r>
              <a:rPr lang="en-US" sz="1800" dirty="0"/>
              <a:t>provides machine learning powered contact center analytics for Amazon Connect</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Kendra, a new service which reinvents enterprise search with machine learning.</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indent="-171450" defTabSz="4812492">
              <a:buFont typeface="Arial" panose="020B0604020202020204" pitchFamily="34" charset="0"/>
              <a:buChar char="•"/>
              <a:defRPr/>
            </a:pPr>
            <a:r>
              <a:rPr lang="en-US" sz="1800" b="0" dirty="0">
                <a:solidFill>
                  <a:schemeClr val="tx1"/>
                </a:solidFill>
              </a:rPr>
              <a:t>Let’s talk through some examples</a:t>
            </a:r>
          </a:p>
          <a:p>
            <a:pPr defTabSz="4812492">
              <a:defRPr/>
            </a:pPr>
            <a:endParaRPr lang="en-US" sz="1800" dirty="0">
              <a:solidFill>
                <a:schemeClr val="tx1"/>
              </a:solidFill>
            </a:endParaRPr>
          </a:p>
          <a:p>
            <a:pPr defTabSz="4812492">
              <a:defRPr/>
            </a:pPr>
            <a:endParaRPr lang="en-US" sz="1800" b="1"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a:buFont typeface="Arial" panose="020B0604020202020204" pitchFamily="34" charset="0"/>
              <a:buChar char="•"/>
              <a:defRPr sz="1000"/>
            </a:pPr>
            <a:endParaRPr lang="en-US" sz="1800" b="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2/12/21 8:29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12361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Rekognition is a service that applies machine learning to extract information from images and video</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2/12/21 8:29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6969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9</a:t>
            </a:fld>
            <a:endParaRPr lang="en-US" altLang="en-US" dirty="0"/>
          </a:p>
        </p:txBody>
      </p:sp>
    </p:spTree>
    <p:extLst>
      <p:ext uri="{BB962C8B-B14F-4D97-AF65-F5344CB8AC3E}">
        <p14:creationId xmlns:p14="http://schemas.microsoft.com/office/powerpoint/2010/main" val="667035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209601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81454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1" y="481454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25306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3"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3"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1" y="2928938"/>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817686"/>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817686"/>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012883963"/>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811402"/>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1" y="4811402"/>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66896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820832"/>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820832"/>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37550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388660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8044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55083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498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186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423219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38629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240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089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3"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3"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00625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8208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1" y="482083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93079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162451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42591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588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1" y="2928938"/>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3750828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086185203"/>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15341"/>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945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4663" cy="545741"/>
          </a:xfrm>
        </p:spPr>
        <p:txBody>
          <a:bodyPr/>
          <a:lstStyle/>
          <a:p>
            <a:r>
              <a:rPr lang="en-US" dirty="0"/>
              <a:t>Click to edit Master title style</a:t>
            </a:r>
          </a:p>
        </p:txBody>
      </p:sp>
      <p:sp>
        <p:nvSpPr>
          <p:cNvPr id="3" name="Content Placeholder 2"/>
          <p:cNvSpPr>
            <a:spLocks noGrp="1"/>
          </p:cNvSpPr>
          <p:nvPr>
            <p:ph sz="half" idx="1"/>
          </p:nvPr>
        </p:nvSpPr>
        <p:spPr>
          <a:xfrm>
            <a:off x="342900" y="1028700"/>
            <a:ext cx="8443913" cy="3394472"/>
          </a:xfrm>
          <a:prstGeom prst="rect">
            <a:avLst/>
          </a:prstGeom>
        </p:spPr>
        <p:txBody>
          <a:bodyPr>
            <a:normAutofit/>
          </a:bodyPr>
          <a:lstStyle>
            <a:lvl1pPr>
              <a:defRPr sz="2000"/>
            </a:lvl1pPr>
            <a:lvl2pPr>
              <a:defRPr sz="1813"/>
            </a:lvl2pPr>
            <a:lvl3pPr>
              <a:defRPr sz="1625"/>
            </a:lvl3pPr>
            <a:lvl4pPr marL="1371600" indent="0">
              <a:buNone/>
              <a:defRPr sz="1625"/>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75943793"/>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43450" y="4706911"/>
            <a:ext cx="443363" cy="265064"/>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220301229"/>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43450" y="4706911"/>
            <a:ext cx="443363" cy="265064"/>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48859654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2822713" y="-2842591"/>
            <a:ext cx="184731" cy="535531"/>
          </a:xfrm>
          <a:prstGeom prst="rect">
            <a:avLst/>
          </a:prstGeom>
          <a:noFill/>
        </p:spPr>
        <p:txBody>
          <a:bodyPr wrap="none" rtlCol="0">
            <a:spAutoFit/>
          </a:bodyPr>
          <a:lstStyle/>
          <a:p>
            <a:endParaRPr lang="en-US" sz="2880"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TextBox 5"/>
          <p:cNvSpPr txBox="1"/>
          <p:nvPr userDrawn="1"/>
        </p:nvSpPr>
        <p:spPr>
          <a:xfrm>
            <a:off x="7436225" y="6104965"/>
            <a:ext cx="184731" cy="535531"/>
          </a:xfrm>
          <a:prstGeom prst="rect">
            <a:avLst/>
          </a:prstGeom>
          <a:noFill/>
        </p:spPr>
        <p:txBody>
          <a:bodyPr wrap="none" rtlCol="0">
            <a:spAutoFit/>
          </a:bodyPr>
          <a:lstStyle/>
          <a:p>
            <a:endParaRPr lang="en-US" sz="2880"/>
          </a:p>
        </p:txBody>
      </p:sp>
      <p:sp>
        <p:nvSpPr>
          <p:cNvPr id="10" name="Title 1"/>
          <p:cNvSpPr>
            <a:spLocks noGrp="1"/>
          </p:cNvSpPr>
          <p:nvPr>
            <p:ph type="title"/>
          </p:nvPr>
        </p:nvSpPr>
        <p:spPr>
          <a:xfrm>
            <a:off x="342900" y="1618394"/>
            <a:ext cx="6662921" cy="704387"/>
          </a:xfrm>
        </p:spPr>
        <p:txBody>
          <a:bodyPr anchor="ctr" anchorCtr="0">
            <a:noAutofit/>
          </a:bodyPr>
          <a:lstStyle>
            <a:lvl1pPr algn="l">
              <a:defRPr sz="4000"/>
            </a:lvl1pPr>
          </a:lstStyle>
          <a:p>
            <a:r>
              <a:rPr lang="en-US" dirty="0"/>
              <a:t>Click to edit Master title style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43450"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342900" y="2322780"/>
            <a:ext cx="3987800" cy="4953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52715608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83653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83653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53940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43450" y="4706911"/>
            <a:ext cx="443363" cy="265064"/>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26901872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0" y="1028700"/>
            <a:ext cx="8446770" cy="3336345"/>
          </a:xfrm>
          <a:prstGeom prst="rect">
            <a:avLst/>
          </a:prstGeom>
        </p:spPr>
        <p:txBody>
          <a:bodyPr/>
          <a:lstStyle/>
          <a:p>
            <a:endParaRPr lang="en-US"/>
          </a:p>
        </p:txBody>
      </p:sp>
    </p:spTree>
    <p:extLst>
      <p:ext uri="{BB962C8B-B14F-4D97-AF65-F5344CB8AC3E}">
        <p14:creationId xmlns:p14="http://schemas.microsoft.com/office/powerpoint/2010/main" val="10548604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dirty="0"/>
              <a:t>Click to edit Master title style</a:t>
            </a:r>
          </a:p>
        </p:txBody>
      </p:sp>
      <p:sp>
        <p:nvSpPr>
          <p:cNvPr id="9" name="Picture Placeholder 2"/>
          <p:cNvSpPr>
            <a:spLocks noGrp="1"/>
          </p:cNvSpPr>
          <p:nvPr>
            <p:ph type="pic" sz="quarter" idx="20"/>
          </p:nvPr>
        </p:nvSpPr>
        <p:spPr>
          <a:xfrm>
            <a:off x="339939" y="1170917"/>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1170917"/>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1170917"/>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83156959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5032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202406" y="720432"/>
            <a:ext cx="8739188" cy="323166"/>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76709254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37838" y="482711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6819" y="482711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823969"/>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823969"/>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402844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45" cstate="email">
            <a:extLst>
              <a:ext uri="{28A0092B-C50C-407E-A947-70E740481C1C}">
                <a14:useLocalDpi xmlns:a14="http://schemas.microsoft.com/office/drawing/2010/main"/>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699" r:id="rId1"/>
    <p:sldLayoutId id="2147483709" r:id="rId2"/>
    <p:sldLayoutId id="2147483712" r:id="rId3"/>
    <p:sldLayoutId id="2147483711" r:id="rId4"/>
    <p:sldLayoutId id="2147483676" r:id="rId5"/>
    <p:sldLayoutId id="2147483692" r:id="rId6"/>
    <p:sldLayoutId id="2147483693" r:id="rId7"/>
    <p:sldLayoutId id="2147483713" r:id="rId8"/>
    <p:sldLayoutId id="2147483678" r:id="rId9"/>
    <p:sldLayoutId id="2147483679" r:id="rId10"/>
    <p:sldLayoutId id="2147483689" r:id="rId11"/>
    <p:sldLayoutId id="2147483690" r:id="rId12"/>
    <p:sldLayoutId id="2147483691" r:id="rId13"/>
    <p:sldLayoutId id="2147483680" r:id="rId14"/>
    <p:sldLayoutId id="2147483681" r:id="rId15"/>
    <p:sldLayoutId id="2147483682" r:id="rId16"/>
    <p:sldLayoutId id="2147483687" r:id="rId17"/>
    <p:sldLayoutId id="2147483851"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5" r:id="rId27"/>
    <p:sldLayoutId id="2147483886" r:id="rId28"/>
    <p:sldLayoutId id="2147483887" r:id="rId29"/>
    <p:sldLayoutId id="2147483888" r:id="rId30"/>
    <p:sldLayoutId id="2147483889" r:id="rId31"/>
    <p:sldLayoutId id="2147483891" r:id="rId32"/>
    <p:sldLayoutId id="2147483892" r:id="rId33"/>
    <p:sldLayoutId id="2147483893" r:id="rId34"/>
    <p:sldLayoutId id="2147483899"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F26B43"/>
          </p15:clr>
        </p15:guide>
        <p15:guide id="2" orient="horz" pos="2916" userDrawn="1">
          <p15:clr>
            <a:srgbClr val="F26B43"/>
          </p15:clr>
        </p15:guide>
        <p15:guide id="3" pos="5472" userDrawn="1">
          <p15:clr>
            <a:srgbClr val="F26B43"/>
          </p15:clr>
        </p15:guide>
        <p15:guide id="4" orient="horz" pos="180" userDrawn="1">
          <p15:clr>
            <a:srgbClr val="F26B43"/>
          </p15:clr>
        </p15:guide>
        <p15:guide id="5" orient="horz" pos="2832" userDrawn="1">
          <p15:clr>
            <a:srgbClr val="F26B43"/>
          </p15:clr>
        </p15:guide>
        <p15:guide id="6" orient="horz" pos="3060" userDrawn="1">
          <p15:clr>
            <a:srgbClr val="F26B43"/>
          </p15:clr>
        </p15:guide>
        <p15:guide id="7" orient="horz" pos="612" userDrawn="1">
          <p15:clr>
            <a:srgbClr val="F26B43"/>
          </p15:clr>
        </p15:guide>
        <p15:guide id="8" orient="horz" pos="6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351.jpeg"/><Relationship Id="rId5" Type="http://schemas.openxmlformats.org/officeDocument/2006/relationships/image" Target="../media/image350.jpeg"/><Relationship Id="rId4" Type="http://schemas.openxmlformats.org/officeDocument/2006/relationships/image" Target="../media/image349.jpeg"/></Relationships>
</file>

<file path=ppt/slides/_rels/slide1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54.png"/><Relationship Id="rId4" Type="http://schemas.openxmlformats.org/officeDocument/2006/relationships/image" Target="../media/image353.png"/></Relationships>
</file>

<file path=ppt/slides/_rels/slide12.xml.rels><?xml version="1.0" encoding="UTF-8" standalone="yes"?>
<Relationships xmlns="http://schemas.openxmlformats.org/package/2006/relationships"><Relationship Id="rId13" Type="http://schemas.openxmlformats.org/officeDocument/2006/relationships/image" Target="../media/image366.png"/><Relationship Id="rId18" Type="http://schemas.openxmlformats.org/officeDocument/2006/relationships/image" Target="../media/image371.tiff"/><Relationship Id="rId26" Type="http://schemas.openxmlformats.org/officeDocument/2006/relationships/image" Target="../media/image379.png"/><Relationship Id="rId39" Type="http://schemas.openxmlformats.org/officeDocument/2006/relationships/image" Target="../media/image392.png"/><Relationship Id="rId21" Type="http://schemas.openxmlformats.org/officeDocument/2006/relationships/image" Target="../media/image374.png"/><Relationship Id="rId34" Type="http://schemas.openxmlformats.org/officeDocument/2006/relationships/image" Target="../media/image387.png"/><Relationship Id="rId42" Type="http://schemas.openxmlformats.org/officeDocument/2006/relationships/image" Target="../media/image395.png"/><Relationship Id="rId47" Type="http://schemas.openxmlformats.org/officeDocument/2006/relationships/image" Target="../media/image400.png"/><Relationship Id="rId50" Type="http://schemas.openxmlformats.org/officeDocument/2006/relationships/image" Target="../media/image403.png"/><Relationship Id="rId55" Type="http://schemas.openxmlformats.org/officeDocument/2006/relationships/image" Target="../media/image408.png"/><Relationship Id="rId63" Type="http://schemas.openxmlformats.org/officeDocument/2006/relationships/image" Target="../media/image416.tiff"/><Relationship Id="rId7"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9.png"/><Relationship Id="rId29" Type="http://schemas.openxmlformats.org/officeDocument/2006/relationships/image" Target="../media/image382.tiff"/><Relationship Id="rId11" Type="http://schemas.openxmlformats.org/officeDocument/2006/relationships/image" Target="../media/image364.png"/><Relationship Id="rId24" Type="http://schemas.openxmlformats.org/officeDocument/2006/relationships/image" Target="../media/image377.png"/><Relationship Id="rId32" Type="http://schemas.openxmlformats.org/officeDocument/2006/relationships/image" Target="../media/image385.png"/><Relationship Id="rId37" Type="http://schemas.openxmlformats.org/officeDocument/2006/relationships/image" Target="../media/image390.png"/><Relationship Id="rId40" Type="http://schemas.openxmlformats.org/officeDocument/2006/relationships/image" Target="../media/image393.png"/><Relationship Id="rId45" Type="http://schemas.openxmlformats.org/officeDocument/2006/relationships/image" Target="../media/image398.png"/><Relationship Id="rId53" Type="http://schemas.openxmlformats.org/officeDocument/2006/relationships/image" Target="../media/image406.png"/><Relationship Id="rId58" Type="http://schemas.openxmlformats.org/officeDocument/2006/relationships/image" Target="../media/image411.png"/><Relationship Id="rId5" Type="http://schemas.openxmlformats.org/officeDocument/2006/relationships/image" Target="../media/image358.png"/><Relationship Id="rId61" Type="http://schemas.openxmlformats.org/officeDocument/2006/relationships/image" Target="../media/image414.tiff"/><Relationship Id="rId19" Type="http://schemas.openxmlformats.org/officeDocument/2006/relationships/image" Target="../media/image372.png"/><Relationship Id="rId14" Type="http://schemas.openxmlformats.org/officeDocument/2006/relationships/image" Target="../media/image367.png"/><Relationship Id="rId22" Type="http://schemas.openxmlformats.org/officeDocument/2006/relationships/image" Target="../media/image375.png"/><Relationship Id="rId27" Type="http://schemas.openxmlformats.org/officeDocument/2006/relationships/image" Target="../media/image380.png"/><Relationship Id="rId30" Type="http://schemas.openxmlformats.org/officeDocument/2006/relationships/image" Target="../media/image383.tiff"/><Relationship Id="rId35" Type="http://schemas.openxmlformats.org/officeDocument/2006/relationships/image" Target="../media/image388.png"/><Relationship Id="rId43" Type="http://schemas.openxmlformats.org/officeDocument/2006/relationships/image" Target="../media/image396.png"/><Relationship Id="rId48" Type="http://schemas.openxmlformats.org/officeDocument/2006/relationships/image" Target="../media/image401.png"/><Relationship Id="rId56" Type="http://schemas.openxmlformats.org/officeDocument/2006/relationships/image" Target="../media/image409.jpeg"/><Relationship Id="rId64" Type="http://schemas.openxmlformats.org/officeDocument/2006/relationships/image" Target="../media/image417.tiff"/><Relationship Id="rId8" Type="http://schemas.openxmlformats.org/officeDocument/2006/relationships/image" Target="../media/image361.png"/><Relationship Id="rId51" Type="http://schemas.openxmlformats.org/officeDocument/2006/relationships/image" Target="../media/image404.png"/><Relationship Id="rId3" Type="http://schemas.openxmlformats.org/officeDocument/2006/relationships/image" Target="../media/image356.tiff"/><Relationship Id="rId12" Type="http://schemas.openxmlformats.org/officeDocument/2006/relationships/image" Target="../media/image365.png"/><Relationship Id="rId17" Type="http://schemas.openxmlformats.org/officeDocument/2006/relationships/image" Target="../media/image370.tiff"/><Relationship Id="rId25" Type="http://schemas.openxmlformats.org/officeDocument/2006/relationships/image" Target="../media/image378.png"/><Relationship Id="rId33" Type="http://schemas.openxmlformats.org/officeDocument/2006/relationships/image" Target="../media/image386.png"/><Relationship Id="rId38" Type="http://schemas.openxmlformats.org/officeDocument/2006/relationships/image" Target="../media/image391.png"/><Relationship Id="rId46" Type="http://schemas.openxmlformats.org/officeDocument/2006/relationships/image" Target="../media/image399.png"/><Relationship Id="rId59" Type="http://schemas.openxmlformats.org/officeDocument/2006/relationships/image" Target="../media/image412.png"/><Relationship Id="rId20" Type="http://schemas.openxmlformats.org/officeDocument/2006/relationships/image" Target="../media/image373.png"/><Relationship Id="rId41" Type="http://schemas.openxmlformats.org/officeDocument/2006/relationships/image" Target="../media/image394.tiff"/><Relationship Id="rId54" Type="http://schemas.openxmlformats.org/officeDocument/2006/relationships/image" Target="../media/image407.png"/><Relationship Id="rId62" Type="http://schemas.openxmlformats.org/officeDocument/2006/relationships/image" Target="../media/image415.tiff"/><Relationship Id="rId1" Type="http://schemas.openxmlformats.org/officeDocument/2006/relationships/slideLayout" Target="../slideLayouts/slideLayout18.xml"/><Relationship Id="rId6" Type="http://schemas.openxmlformats.org/officeDocument/2006/relationships/image" Target="../media/image359.png"/><Relationship Id="rId15" Type="http://schemas.openxmlformats.org/officeDocument/2006/relationships/image" Target="../media/image368.png"/><Relationship Id="rId23" Type="http://schemas.openxmlformats.org/officeDocument/2006/relationships/image" Target="../media/image376.png"/><Relationship Id="rId28" Type="http://schemas.openxmlformats.org/officeDocument/2006/relationships/image" Target="../media/image381.png"/><Relationship Id="rId36" Type="http://schemas.openxmlformats.org/officeDocument/2006/relationships/image" Target="../media/image389.png"/><Relationship Id="rId49" Type="http://schemas.openxmlformats.org/officeDocument/2006/relationships/image" Target="../media/image402.png"/><Relationship Id="rId57" Type="http://schemas.openxmlformats.org/officeDocument/2006/relationships/image" Target="../media/image410.png"/><Relationship Id="rId10" Type="http://schemas.openxmlformats.org/officeDocument/2006/relationships/image" Target="../media/image363.png"/><Relationship Id="rId31" Type="http://schemas.openxmlformats.org/officeDocument/2006/relationships/image" Target="../media/image384.png"/><Relationship Id="rId44" Type="http://schemas.openxmlformats.org/officeDocument/2006/relationships/image" Target="../media/image397.png"/><Relationship Id="rId52" Type="http://schemas.openxmlformats.org/officeDocument/2006/relationships/image" Target="../media/image405.png"/><Relationship Id="rId60" Type="http://schemas.openxmlformats.org/officeDocument/2006/relationships/image" Target="../media/image413.tiff"/><Relationship Id="rId4" Type="http://schemas.openxmlformats.org/officeDocument/2006/relationships/image" Target="../media/image357.tiff"/><Relationship Id="rId9" Type="http://schemas.openxmlformats.org/officeDocument/2006/relationships/image" Target="../media/image36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19.jpeg"/><Relationship Id="rId2" Type="http://schemas.openxmlformats.org/officeDocument/2006/relationships/image" Target="../media/image418.jpeg"/><Relationship Id="rId1" Type="http://schemas.openxmlformats.org/officeDocument/2006/relationships/slideLayout" Target="../slideLayouts/slideLayout18.xml"/><Relationship Id="rId5" Type="http://schemas.openxmlformats.org/officeDocument/2006/relationships/image" Target="../media/image421.png"/><Relationship Id="rId4" Type="http://schemas.openxmlformats.org/officeDocument/2006/relationships/image" Target="../media/image420.jpeg"/></Relationships>
</file>

<file path=ppt/slides/_rels/slide15.xml.rels><?xml version="1.0" encoding="UTF-8" standalone="yes"?>
<Relationships xmlns="http://schemas.openxmlformats.org/package/2006/relationships"><Relationship Id="rId3" Type="http://schemas.openxmlformats.org/officeDocument/2006/relationships/image" Target="../media/image423.jpeg"/><Relationship Id="rId2" Type="http://schemas.openxmlformats.org/officeDocument/2006/relationships/image" Target="../media/image422.jpeg"/><Relationship Id="rId1" Type="http://schemas.openxmlformats.org/officeDocument/2006/relationships/slideLayout" Target="../slideLayouts/slideLayout18.xml"/><Relationship Id="rId4" Type="http://schemas.openxmlformats.org/officeDocument/2006/relationships/image" Target="../media/image424.jpeg"/></Relationships>
</file>

<file path=ppt/slides/_rels/slide16.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27.gif"/><Relationship Id="rId2" Type="http://schemas.openxmlformats.org/officeDocument/2006/relationships/image" Target="../media/image426.gif"/><Relationship Id="rId1" Type="http://schemas.openxmlformats.org/officeDocument/2006/relationships/slideLayout" Target="../slideLayouts/slideLayout43.xml"/><Relationship Id="rId5" Type="http://schemas.openxmlformats.org/officeDocument/2006/relationships/image" Target="../media/image429.gif"/><Relationship Id="rId4" Type="http://schemas.openxmlformats.org/officeDocument/2006/relationships/image" Target="../media/image428.gif"/></Relationships>
</file>

<file path=ppt/slides/_rels/slide18.xml.rels><?xml version="1.0" encoding="UTF-8" standalone="yes"?>
<Relationships xmlns="http://schemas.openxmlformats.org/package/2006/relationships"><Relationship Id="rId3" Type="http://schemas.openxmlformats.org/officeDocument/2006/relationships/image" Target="../media/image430.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jpeg"/><Relationship Id="rId1" Type="http://schemas.openxmlformats.org/officeDocument/2006/relationships/slideLayout" Target="../slideLayouts/slideLayout18.xml"/><Relationship Id="rId4" Type="http://schemas.openxmlformats.org/officeDocument/2006/relationships/image" Target="../media/image434.png"/></Relationships>
</file>

<file path=ppt/slides/_rels/slide22.xml.rels><?xml version="1.0" encoding="UTF-8" standalone="yes"?>
<Relationships xmlns="http://schemas.openxmlformats.org/package/2006/relationships"><Relationship Id="rId3" Type="http://schemas.openxmlformats.org/officeDocument/2006/relationships/image" Target="../media/image436.jpeg"/><Relationship Id="rId2" Type="http://schemas.openxmlformats.org/officeDocument/2006/relationships/image" Target="../media/image435.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38.jpeg"/><Relationship Id="rId2" Type="http://schemas.openxmlformats.org/officeDocument/2006/relationships/image" Target="../media/image437.jpeg"/><Relationship Id="rId1" Type="http://schemas.openxmlformats.org/officeDocument/2006/relationships/slideLayout" Target="../slideLayouts/slideLayout18.xml"/><Relationship Id="rId6" Type="http://schemas.openxmlformats.org/officeDocument/2006/relationships/image" Target="../media/image441.jpeg"/><Relationship Id="rId5" Type="http://schemas.openxmlformats.org/officeDocument/2006/relationships/image" Target="../media/image440.jpeg"/><Relationship Id="rId4" Type="http://schemas.openxmlformats.org/officeDocument/2006/relationships/image" Target="../media/image439.jpe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2.png"/><Relationship Id="rId1" Type="http://schemas.openxmlformats.org/officeDocument/2006/relationships/slideLayout" Target="../slideLayouts/slideLayout18.xml"/><Relationship Id="rId4" Type="http://schemas.openxmlformats.org/officeDocument/2006/relationships/image" Target="../media/image443.jpe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2.png"/><Relationship Id="rId1" Type="http://schemas.openxmlformats.org/officeDocument/2006/relationships/slideLayout" Target="../slideLayouts/slideLayout18.xml"/><Relationship Id="rId4" Type="http://schemas.openxmlformats.org/officeDocument/2006/relationships/image" Target="../media/image4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18.xml"/><Relationship Id="rId4" Type="http://schemas.openxmlformats.org/officeDocument/2006/relationships/image" Target="../media/image446.png"/></Relationships>
</file>

<file path=ppt/slides/_rels/slide27.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image" Target="../media/image448.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455.emf"/><Relationship Id="rId3" Type="http://schemas.openxmlformats.org/officeDocument/2006/relationships/image" Target="../media/image450.emf"/><Relationship Id="rId7" Type="http://schemas.openxmlformats.org/officeDocument/2006/relationships/image" Target="../media/image454.emf"/><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453.emf"/><Relationship Id="rId5" Type="http://schemas.openxmlformats.org/officeDocument/2006/relationships/image" Target="../media/image452.emf"/><Relationship Id="rId4" Type="http://schemas.openxmlformats.org/officeDocument/2006/relationships/image" Target="../media/image451.emf"/></Relationships>
</file>

<file path=ppt/slides/_rels/slide31.xml.rels><?xml version="1.0" encoding="UTF-8" standalone="yes"?>
<Relationships xmlns="http://schemas.openxmlformats.org/package/2006/relationships"><Relationship Id="rId3" Type="http://schemas.openxmlformats.org/officeDocument/2006/relationships/image" Target="../media/image456.jpe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jpeg"/></Relationships>
</file>

<file path=ppt/slides/_rels/slide3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17" Type="http://schemas.openxmlformats.org/officeDocument/2006/relationships/image" Target="../media/image126.png"/><Relationship Id="rId299" Type="http://schemas.openxmlformats.org/officeDocument/2006/relationships/image" Target="../media/image307.png"/><Relationship Id="rId21" Type="http://schemas.openxmlformats.org/officeDocument/2006/relationships/image" Target="../media/image30.png"/><Relationship Id="rId63" Type="http://schemas.openxmlformats.org/officeDocument/2006/relationships/image" Target="../media/image72.png"/><Relationship Id="rId159" Type="http://schemas.openxmlformats.org/officeDocument/2006/relationships/image" Target="../media/image167.png"/><Relationship Id="rId170" Type="http://schemas.openxmlformats.org/officeDocument/2006/relationships/image" Target="../media/image178.png"/><Relationship Id="rId226" Type="http://schemas.openxmlformats.org/officeDocument/2006/relationships/image" Target="../media/image234.png"/><Relationship Id="rId268" Type="http://schemas.openxmlformats.org/officeDocument/2006/relationships/image" Target="../media/image276.png"/><Relationship Id="rId32" Type="http://schemas.openxmlformats.org/officeDocument/2006/relationships/image" Target="../media/image41.png"/><Relationship Id="rId74" Type="http://schemas.openxmlformats.org/officeDocument/2006/relationships/image" Target="../media/image83.png"/><Relationship Id="rId128" Type="http://schemas.openxmlformats.org/officeDocument/2006/relationships/image" Target="../media/image137.png"/><Relationship Id="rId5" Type="http://schemas.openxmlformats.org/officeDocument/2006/relationships/image" Target="../media/image14.png"/><Relationship Id="rId181" Type="http://schemas.openxmlformats.org/officeDocument/2006/relationships/image" Target="../media/image189.png"/><Relationship Id="rId237" Type="http://schemas.openxmlformats.org/officeDocument/2006/relationships/image" Target="../media/image245.png"/><Relationship Id="rId279" Type="http://schemas.openxmlformats.org/officeDocument/2006/relationships/image" Target="../media/image287.png"/><Relationship Id="rId43" Type="http://schemas.openxmlformats.org/officeDocument/2006/relationships/image" Target="../media/image52.png"/><Relationship Id="rId139" Type="http://schemas.openxmlformats.org/officeDocument/2006/relationships/image" Target="../media/image147.png"/><Relationship Id="rId290" Type="http://schemas.openxmlformats.org/officeDocument/2006/relationships/image" Target="../media/image298.png"/><Relationship Id="rId304" Type="http://schemas.openxmlformats.org/officeDocument/2006/relationships/image" Target="../media/image312.png"/><Relationship Id="rId85" Type="http://schemas.openxmlformats.org/officeDocument/2006/relationships/image" Target="../media/image94.png"/><Relationship Id="rId150" Type="http://schemas.openxmlformats.org/officeDocument/2006/relationships/image" Target="../media/image158.png"/><Relationship Id="rId192" Type="http://schemas.openxmlformats.org/officeDocument/2006/relationships/image" Target="../media/image200.png"/><Relationship Id="rId206" Type="http://schemas.openxmlformats.org/officeDocument/2006/relationships/image" Target="../media/image214.png"/><Relationship Id="rId248" Type="http://schemas.openxmlformats.org/officeDocument/2006/relationships/image" Target="../media/image256.png"/><Relationship Id="rId12" Type="http://schemas.openxmlformats.org/officeDocument/2006/relationships/image" Target="../media/image21.png"/><Relationship Id="rId108" Type="http://schemas.openxmlformats.org/officeDocument/2006/relationships/image" Target="../media/image117.png"/><Relationship Id="rId54" Type="http://schemas.openxmlformats.org/officeDocument/2006/relationships/image" Target="../media/image63.png"/><Relationship Id="rId96" Type="http://schemas.openxmlformats.org/officeDocument/2006/relationships/image" Target="../media/image105.png"/><Relationship Id="rId161" Type="http://schemas.openxmlformats.org/officeDocument/2006/relationships/image" Target="../media/image169.png"/><Relationship Id="rId217" Type="http://schemas.openxmlformats.org/officeDocument/2006/relationships/image" Target="../media/image225.png"/><Relationship Id="rId259" Type="http://schemas.openxmlformats.org/officeDocument/2006/relationships/image" Target="../media/image267.png"/><Relationship Id="rId23" Type="http://schemas.openxmlformats.org/officeDocument/2006/relationships/image" Target="../media/image32.png"/><Relationship Id="rId119" Type="http://schemas.openxmlformats.org/officeDocument/2006/relationships/image" Target="../media/image128.png"/><Relationship Id="rId270" Type="http://schemas.openxmlformats.org/officeDocument/2006/relationships/image" Target="../media/image278.png"/><Relationship Id="rId291" Type="http://schemas.openxmlformats.org/officeDocument/2006/relationships/image" Target="../media/image299.png"/><Relationship Id="rId305" Type="http://schemas.openxmlformats.org/officeDocument/2006/relationships/image" Target="../media/image313.png"/><Relationship Id="rId44" Type="http://schemas.openxmlformats.org/officeDocument/2006/relationships/image" Target="../media/image53.png"/><Relationship Id="rId65" Type="http://schemas.openxmlformats.org/officeDocument/2006/relationships/image" Target="../media/image74.png"/><Relationship Id="rId86" Type="http://schemas.openxmlformats.org/officeDocument/2006/relationships/image" Target="../media/image95.png"/><Relationship Id="rId130" Type="http://schemas.openxmlformats.org/officeDocument/2006/relationships/image" Target="../media/image139.png"/><Relationship Id="rId151" Type="http://schemas.openxmlformats.org/officeDocument/2006/relationships/image" Target="../media/image159.png"/><Relationship Id="rId172" Type="http://schemas.openxmlformats.org/officeDocument/2006/relationships/image" Target="../media/image180.png"/><Relationship Id="rId193" Type="http://schemas.openxmlformats.org/officeDocument/2006/relationships/image" Target="../media/image201.png"/><Relationship Id="rId207" Type="http://schemas.openxmlformats.org/officeDocument/2006/relationships/image" Target="../media/image215.png"/><Relationship Id="rId228" Type="http://schemas.openxmlformats.org/officeDocument/2006/relationships/image" Target="../media/image236.png"/><Relationship Id="rId249" Type="http://schemas.openxmlformats.org/officeDocument/2006/relationships/image" Target="../media/image257.png"/><Relationship Id="rId13" Type="http://schemas.openxmlformats.org/officeDocument/2006/relationships/image" Target="../media/image22.png"/><Relationship Id="rId109" Type="http://schemas.openxmlformats.org/officeDocument/2006/relationships/image" Target="../media/image118.png"/><Relationship Id="rId260" Type="http://schemas.openxmlformats.org/officeDocument/2006/relationships/image" Target="../media/image268.png"/><Relationship Id="rId281" Type="http://schemas.openxmlformats.org/officeDocument/2006/relationships/image" Target="../media/image289.png"/><Relationship Id="rId34" Type="http://schemas.openxmlformats.org/officeDocument/2006/relationships/image" Target="../media/image43.png"/><Relationship Id="rId55" Type="http://schemas.openxmlformats.org/officeDocument/2006/relationships/image" Target="../media/image64.png"/><Relationship Id="rId76" Type="http://schemas.openxmlformats.org/officeDocument/2006/relationships/image" Target="../media/image85.png"/><Relationship Id="rId97" Type="http://schemas.openxmlformats.org/officeDocument/2006/relationships/image" Target="../media/image106.png"/><Relationship Id="rId120" Type="http://schemas.openxmlformats.org/officeDocument/2006/relationships/image" Target="../media/image129.png"/><Relationship Id="rId141" Type="http://schemas.openxmlformats.org/officeDocument/2006/relationships/image" Target="../media/image149.png"/><Relationship Id="rId7" Type="http://schemas.openxmlformats.org/officeDocument/2006/relationships/image" Target="../media/image16.png"/><Relationship Id="rId162" Type="http://schemas.openxmlformats.org/officeDocument/2006/relationships/image" Target="../media/image170.png"/><Relationship Id="rId183" Type="http://schemas.openxmlformats.org/officeDocument/2006/relationships/image" Target="../media/image191.png"/><Relationship Id="rId218" Type="http://schemas.openxmlformats.org/officeDocument/2006/relationships/image" Target="../media/image226.png"/><Relationship Id="rId239" Type="http://schemas.openxmlformats.org/officeDocument/2006/relationships/image" Target="../media/image247.png"/><Relationship Id="rId250" Type="http://schemas.openxmlformats.org/officeDocument/2006/relationships/image" Target="../media/image258.png"/><Relationship Id="rId271" Type="http://schemas.openxmlformats.org/officeDocument/2006/relationships/image" Target="../media/image279.png"/><Relationship Id="rId292" Type="http://schemas.openxmlformats.org/officeDocument/2006/relationships/image" Target="../media/image300.png"/><Relationship Id="rId24" Type="http://schemas.openxmlformats.org/officeDocument/2006/relationships/image" Target="../media/image33.png"/><Relationship Id="rId45" Type="http://schemas.openxmlformats.org/officeDocument/2006/relationships/image" Target="../media/image54.png"/><Relationship Id="rId66" Type="http://schemas.openxmlformats.org/officeDocument/2006/relationships/image" Target="../media/image75.png"/><Relationship Id="rId87" Type="http://schemas.openxmlformats.org/officeDocument/2006/relationships/image" Target="../media/image96.png"/><Relationship Id="rId110" Type="http://schemas.openxmlformats.org/officeDocument/2006/relationships/image" Target="../media/image119.png"/><Relationship Id="rId131" Type="http://schemas.openxmlformats.org/officeDocument/2006/relationships/image" Target="../media/image140.png"/><Relationship Id="rId152" Type="http://schemas.openxmlformats.org/officeDocument/2006/relationships/image" Target="../media/image160.png"/><Relationship Id="rId173" Type="http://schemas.openxmlformats.org/officeDocument/2006/relationships/image" Target="../media/image181.png"/><Relationship Id="rId194" Type="http://schemas.openxmlformats.org/officeDocument/2006/relationships/image" Target="../media/image202.png"/><Relationship Id="rId208" Type="http://schemas.openxmlformats.org/officeDocument/2006/relationships/image" Target="../media/image216.png"/><Relationship Id="rId229" Type="http://schemas.openxmlformats.org/officeDocument/2006/relationships/image" Target="../media/image237.png"/><Relationship Id="rId240" Type="http://schemas.openxmlformats.org/officeDocument/2006/relationships/image" Target="../media/image248.png"/><Relationship Id="rId261" Type="http://schemas.openxmlformats.org/officeDocument/2006/relationships/image" Target="../media/image269.png"/><Relationship Id="rId14" Type="http://schemas.openxmlformats.org/officeDocument/2006/relationships/image" Target="../media/image23.png"/><Relationship Id="rId35" Type="http://schemas.openxmlformats.org/officeDocument/2006/relationships/image" Target="../media/image44.png"/><Relationship Id="rId56" Type="http://schemas.openxmlformats.org/officeDocument/2006/relationships/image" Target="../media/image65.png"/><Relationship Id="rId77" Type="http://schemas.openxmlformats.org/officeDocument/2006/relationships/image" Target="../media/image86.png"/><Relationship Id="rId100" Type="http://schemas.openxmlformats.org/officeDocument/2006/relationships/image" Target="../media/image109.png"/><Relationship Id="rId282" Type="http://schemas.openxmlformats.org/officeDocument/2006/relationships/image" Target="../media/image290.png"/><Relationship Id="rId8" Type="http://schemas.openxmlformats.org/officeDocument/2006/relationships/image" Target="../media/image17.png"/><Relationship Id="rId98" Type="http://schemas.openxmlformats.org/officeDocument/2006/relationships/image" Target="../media/image107.png"/><Relationship Id="rId121" Type="http://schemas.openxmlformats.org/officeDocument/2006/relationships/image" Target="../media/image130.png"/><Relationship Id="rId142" Type="http://schemas.openxmlformats.org/officeDocument/2006/relationships/image" Target="../media/image150.png"/><Relationship Id="rId163" Type="http://schemas.openxmlformats.org/officeDocument/2006/relationships/image" Target="../media/image171.png"/><Relationship Id="rId184" Type="http://schemas.openxmlformats.org/officeDocument/2006/relationships/image" Target="../media/image192.png"/><Relationship Id="rId219" Type="http://schemas.openxmlformats.org/officeDocument/2006/relationships/image" Target="../media/image227.png"/><Relationship Id="rId230" Type="http://schemas.openxmlformats.org/officeDocument/2006/relationships/image" Target="../media/image238.png"/><Relationship Id="rId251" Type="http://schemas.openxmlformats.org/officeDocument/2006/relationships/image" Target="../media/image259.png"/><Relationship Id="rId25" Type="http://schemas.openxmlformats.org/officeDocument/2006/relationships/image" Target="../media/image34.png"/><Relationship Id="rId46" Type="http://schemas.openxmlformats.org/officeDocument/2006/relationships/image" Target="../media/image55.png"/><Relationship Id="rId67" Type="http://schemas.openxmlformats.org/officeDocument/2006/relationships/image" Target="../media/image76.png"/><Relationship Id="rId272" Type="http://schemas.openxmlformats.org/officeDocument/2006/relationships/image" Target="../media/image280.png"/><Relationship Id="rId293" Type="http://schemas.openxmlformats.org/officeDocument/2006/relationships/image" Target="../media/image301.png"/><Relationship Id="rId88" Type="http://schemas.openxmlformats.org/officeDocument/2006/relationships/image" Target="../media/image97.png"/><Relationship Id="rId111" Type="http://schemas.openxmlformats.org/officeDocument/2006/relationships/image" Target="../media/image120.png"/><Relationship Id="rId132" Type="http://schemas.microsoft.com/office/2007/relationships/hdphoto" Target="../media/hdphoto1.wdp"/><Relationship Id="rId153" Type="http://schemas.openxmlformats.org/officeDocument/2006/relationships/image" Target="../media/image161.png"/><Relationship Id="rId174" Type="http://schemas.openxmlformats.org/officeDocument/2006/relationships/image" Target="../media/image182.png"/><Relationship Id="rId195" Type="http://schemas.openxmlformats.org/officeDocument/2006/relationships/image" Target="../media/image203.png"/><Relationship Id="rId209" Type="http://schemas.openxmlformats.org/officeDocument/2006/relationships/image" Target="../media/image217.png"/><Relationship Id="rId220" Type="http://schemas.openxmlformats.org/officeDocument/2006/relationships/image" Target="../media/image228.png"/><Relationship Id="rId241" Type="http://schemas.openxmlformats.org/officeDocument/2006/relationships/image" Target="../media/image249.png"/><Relationship Id="rId15" Type="http://schemas.openxmlformats.org/officeDocument/2006/relationships/image" Target="../media/image24.png"/><Relationship Id="rId36" Type="http://schemas.openxmlformats.org/officeDocument/2006/relationships/image" Target="../media/image45.png"/><Relationship Id="rId57" Type="http://schemas.openxmlformats.org/officeDocument/2006/relationships/image" Target="../media/image66.png"/><Relationship Id="rId262" Type="http://schemas.openxmlformats.org/officeDocument/2006/relationships/image" Target="../media/image270.png"/><Relationship Id="rId283" Type="http://schemas.openxmlformats.org/officeDocument/2006/relationships/image" Target="../media/image291.png"/><Relationship Id="rId78" Type="http://schemas.openxmlformats.org/officeDocument/2006/relationships/image" Target="../media/image87.png"/><Relationship Id="rId99" Type="http://schemas.openxmlformats.org/officeDocument/2006/relationships/image" Target="../media/image108.png"/><Relationship Id="rId101" Type="http://schemas.openxmlformats.org/officeDocument/2006/relationships/image" Target="../media/image110.png"/><Relationship Id="rId122" Type="http://schemas.openxmlformats.org/officeDocument/2006/relationships/image" Target="../media/image131.png"/><Relationship Id="rId143" Type="http://schemas.openxmlformats.org/officeDocument/2006/relationships/image" Target="../media/image151.png"/><Relationship Id="rId164" Type="http://schemas.openxmlformats.org/officeDocument/2006/relationships/image" Target="../media/image172.png"/><Relationship Id="rId185" Type="http://schemas.openxmlformats.org/officeDocument/2006/relationships/image" Target="../media/image193.png"/><Relationship Id="rId9" Type="http://schemas.openxmlformats.org/officeDocument/2006/relationships/image" Target="../media/image18.png"/><Relationship Id="rId210" Type="http://schemas.openxmlformats.org/officeDocument/2006/relationships/image" Target="../media/image218.png"/><Relationship Id="rId26" Type="http://schemas.openxmlformats.org/officeDocument/2006/relationships/image" Target="../media/image35.png"/><Relationship Id="rId231" Type="http://schemas.openxmlformats.org/officeDocument/2006/relationships/image" Target="../media/image239.png"/><Relationship Id="rId252" Type="http://schemas.openxmlformats.org/officeDocument/2006/relationships/image" Target="../media/image260.png"/><Relationship Id="rId273" Type="http://schemas.openxmlformats.org/officeDocument/2006/relationships/image" Target="../media/image281.png"/><Relationship Id="rId294" Type="http://schemas.openxmlformats.org/officeDocument/2006/relationships/image" Target="../media/image302.png"/><Relationship Id="rId47" Type="http://schemas.openxmlformats.org/officeDocument/2006/relationships/image" Target="../media/image56.emf"/><Relationship Id="rId68" Type="http://schemas.openxmlformats.org/officeDocument/2006/relationships/image" Target="../media/image77.png"/><Relationship Id="rId89" Type="http://schemas.openxmlformats.org/officeDocument/2006/relationships/image" Target="../media/image98.png"/><Relationship Id="rId112" Type="http://schemas.openxmlformats.org/officeDocument/2006/relationships/image" Target="../media/image121.png"/><Relationship Id="rId133" Type="http://schemas.openxmlformats.org/officeDocument/2006/relationships/image" Target="../media/image141.png"/><Relationship Id="rId154" Type="http://schemas.openxmlformats.org/officeDocument/2006/relationships/image" Target="../media/image162.png"/><Relationship Id="rId175" Type="http://schemas.openxmlformats.org/officeDocument/2006/relationships/image" Target="../media/image183.png"/><Relationship Id="rId196" Type="http://schemas.openxmlformats.org/officeDocument/2006/relationships/image" Target="../media/image204.png"/><Relationship Id="rId200" Type="http://schemas.openxmlformats.org/officeDocument/2006/relationships/image" Target="../media/image208.png"/><Relationship Id="rId16" Type="http://schemas.openxmlformats.org/officeDocument/2006/relationships/image" Target="../media/image25.png"/><Relationship Id="rId221" Type="http://schemas.openxmlformats.org/officeDocument/2006/relationships/image" Target="../media/image229.png"/><Relationship Id="rId242" Type="http://schemas.openxmlformats.org/officeDocument/2006/relationships/image" Target="../media/image250.png"/><Relationship Id="rId263" Type="http://schemas.openxmlformats.org/officeDocument/2006/relationships/image" Target="../media/image271.png"/><Relationship Id="rId284" Type="http://schemas.openxmlformats.org/officeDocument/2006/relationships/image" Target="../media/image292.png"/><Relationship Id="rId37" Type="http://schemas.openxmlformats.org/officeDocument/2006/relationships/image" Target="../media/image46.png"/><Relationship Id="rId58" Type="http://schemas.openxmlformats.org/officeDocument/2006/relationships/image" Target="../media/image67.png"/><Relationship Id="rId79" Type="http://schemas.openxmlformats.org/officeDocument/2006/relationships/image" Target="../media/image88.png"/><Relationship Id="rId102" Type="http://schemas.openxmlformats.org/officeDocument/2006/relationships/image" Target="../media/image111.png"/><Relationship Id="rId123" Type="http://schemas.openxmlformats.org/officeDocument/2006/relationships/image" Target="../media/image132.png"/><Relationship Id="rId144" Type="http://schemas.openxmlformats.org/officeDocument/2006/relationships/image" Target="../media/image152.png"/><Relationship Id="rId90" Type="http://schemas.openxmlformats.org/officeDocument/2006/relationships/image" Target="../media/image99.png"/><Relationship Id="rId165" Type="http://schemas.openxmlformats.org/officeDocument/2006/relationships/image" Target="../media/image173.png"/><Relationship Id="rId186" Type="http://schemas.openxmlformats.org/officeDocument/2006/relationships/image" Target="../media/image194.png"/><Relationship Id="rId211" Type="http://schemas.openxmlformats.org/officeDocument/2006/relationships/image" Target="../media/image219.png"/><Relationship Id="rId232" Type="http://schemas.openxmlformats.org/officeDocument/2006/relationships/image" Target="../media/image240.png"/><Relationship Id="rId253" Type="http://schemas.openxmlformats.org/officeDocument/2006/relationships/image" Target="../media/image261.png"/><Relationship Id="rId274" Type="http://schemas.openxmlformats.org/officeDocument/2006/relationships/image" Target="../media/image282.png"/><Relationship Id="rId295" Type="http://schemas.openxmlformats.org/officeDocument/2006/relationships/image" Target="../media/image303.png"/><Relationship Id="rId27" Type="http://schemas.openxmlformats.org/officeDocument/2006/relationships/image" Target="../media/image36.png"/><Relationship Id="rId48" Type="http://schemas.openxmlformats.org/officeDocument/2006/relationships/image" Target="../media/image57.png"/><Relationship Id="rId69" Type="http://schemas.openxmlformats.org/officeDocument/2006/relationships/image" Target="../media/image78.png"/><Relationship Id="rId113" Type="http://schemas.openxmlformats.org/officeDocument/2006/relationships/image" Target="../media/image122.png"/><Relationship Id="rId134" Type="http://schemas.openxmlformats.org/officeDocument/2006/relationships/image" Target="../media/image142.png"/><Relationship Id="rId80" Type="http://schemas.openxmlformats.org/officeDocument/2006/relationships/image" Target="../media/image89.png"/><Relationship Id="rId155" Type="http://schemas.openxmlformats.org/officeDocument/2006/relationships/image" Target="../media/image163.png"/><Relationship Id="rId176" Type="http://schemas.openxmlformats.org/officeDocument/2006/relationships/image" Target="../media/image184.png"/><Relationship Id="rId197" Type="http://schemas.openxmlformats.org/officeDocument/2006/relationships/image" Target="../media/image205.png"/><Relationship Id="rId201" Type="http://schemas.openxmlformats.org/officeDocument/2006/relationships/image" Target="../media/image209.png"/><Relationship Id="rId222" Type="http://schemas.openxmlformats.org/officeDocument/2006/relationships/image" Target="../media/image230.png"/><Relationship Id="rId243" Type="http://schemas.openxmlformats.org/officeDocument/2006/relationships/image" Target="../media/image251.png"/><Relationship Id="rId264" Type="http://schemas.openxmlformats.org/officeDocument/2006/relationships/image" Target="../media/image272.png"/><Relationship Id="rId285" Type="http://schemas.openxmlformats.org/officeDocument/2006/relationships/image" Target="../media/image293.svg"/><Relationship Id="rId17" Type="http://schemas.openxmlformats.org/officeDocument/2006/relationships/image" Target="../media/image26.png"/><Relationship Id="rId38" Type="http://schemas.openxmlformats.org/officeDocument/2006/relationships/image" Target="../media/image47.png"/><Relationship Id="rId59" Type="http://schemas.openxmlformats.org/officeDocument/2006/relationships/image" Target="../media/image68.png"/><Relationship Id="rId103" Type="http://schemas.openxmlformats.org/officeDocument/2006/relationships/image" Target="../media/image112.png"/><Relationship Id="rId124" Type="http://schemas.openxmlformats.org/officeDocument/2006/relationships/image" Target="../media/image133.png"/><Relationship Id="rId70" Type="http://schemas.openxmlformats.org/officeDocument/2006/relationships/image" Target="../media/image79.png"/><Relationship Id="rId91" Type="http://schemas.openxmlformats.org/officeDocument/2006/relationships/image" Target="../media/image100.png"/><Relationship Id="rId145" Type="http://schemas.openxmlformats.org/officeDocument/2006/relationships/image" Target="../media/image153.png"/><Relationship Id="rId166" Type="http://schemas.openxmlformats.org/officeDocument/2006/relationships/image" Target="../media/image174.png"/><Relationship Id="rId187" Type="http://schemas.openxmlformats.org/officeDocument/2006/relationships/image" Target="../media/image195.png"/><Relationship Id="rId1" Type="http://schemas.openxmlformats.org/officeDocument/2006/relationships/slideLayout" Target="../slideLayouts/slideLayout5.xml"/><Relationship Id="rId212" Type="http://schemas.openxmlformats.org/officeDocument/2006/relationships/image" Target="../media/image220.png"/><Relationship Id="rId233" Type="http://schemas.openxmlformats.org/officeDocument/2006/relationships/image" Target="../media/image241.png"/><Relationship Id="rId254" Type="http://schemas.openxmlformats.org/officeDocument/2006/relationships/image" Target="../media/image262.png"/><Relationship Id="rId28" Type="http://schemas.openxmlformats.org/officeDocument/2006/relationships/image" Target="../media/image37.png"/><Relationship Id="rId49" Type="http://schemas.openxmlformats.org/officeDocument/2006/relationships/image" Target="../media/image58.png"/><Relationship Id="rId114" Type="http://schemas.openxmlformats.org/officeDocument/2006/relationships/image" Target="../media/image123.png"/><Relationship Id="rId275" Type="http://schemas.openxmlformats.org/officeDocument/2006/relationships/image" Target="../media/image283.png"/><Relationship Id="rId296" Type="http://schemas.openxmlformats.org/officeDocument/2006/relationships/image" Target="../media/image304.png"/><Relationship Id="rId300" Type="http://schemas.openxmlformats.org/officeDocument/2006/relationships/image" Target="../media/image308.png"/><Relationship Id="rId60" Type="http://schemas.openxmlformats.org/officeDocument/2006/relationships/image" Target="../media/image69.png"/><Relationship Id="rId81" Type="http://schemas.openxmlformats.org/officeDocument/2006/relationships/image" Target="../media/image90.png"/><Relationship Id="rId135" Type="http://schemas.openxmlformats.org/officeDocument/2006/relationships/image" Target="../media/image143.png"/><Relationship Id="rId156" Type="http://schemas.openxmlformats.org/officeDocument/2006/relationships/image" Target="../media/image164.png"/><Relationship Id="rId177" Type="http://schemas.openxmlformats.org/officeDocument/2006/relationships/image" Target="../media/image185.png"/><Relationship Id="rId198" Type="http://schemas.openxmlformats.org/officeDocument/2006/relationships/image" Target="../media/image206.png"/><Relationship Id="rId202" Type="http://schemas.openxmlformats.org/officeDocument/2006/relationships/image" Target="../media/image210.png"/><Relationship Id="rId223" Type="http://schemas.openxmlformats.org/officeDocument/2006/relationships/image" Target="../media/image231.png"/><Relationship Id="rId244" Type="http://schemas.openxmlformats.org/officeDocument/2006/relationships/image" Target="../media/image252.png"/><Relationship Id="rId18" Type="http://schemas.openxmlformats.org/officeDocument/2006/relationships/image" Target="../media/image27.png"/><Relationship Id="rId39" Type="http://schemas.openxmlformats.org/officeDocument/2006/relationships/image" Target="../media/image48.png"/><Relationship Id="rId265" Type="http://schemas.openxmlformats.org/officeDocument/2006/relationships/image" Target="../media/image273.png"/><Relationship Id="rId286" Type="http://schemas.openxmlformats.org/officeDocument/2006/relationships/image" Target="../media/image294.png"/><Relationship Id="rId50" Type="http://schemas.openxmlformats.org/officeDocument/2006/relationships/image" Target="../media/image59.png"/><Relationship Id="rId104" Type="http://schemas.openxmlformats.org/officeDocument/2006/relationships/image" Target="../media/image113.png"/><Relationship Id="rId125" Type="http://schemas.openxmlformats.org/officeDocument/2006/relationships/image" Target="../media/image134.png"/><Relationship Id="rId146" Type="http://schemas.openxmlformats.org/officeDocument/2006/relationships/image" Target="../media/image154.png"/><Relationship Id="rId167" Type="http://schemas.openxmlformats.org/officeDocument/2006/relationships/image" Target="../media/image175.png"/><Relationship Id="rId188" Type="http://schemas.openxmlformats.org/officeDocument/2006/relationships/image" Target="../media/image196.png"/><Relationship Id="rId71" Type="http://schemas.openxmlformats.org/officeDocument/2006/relationships/image" Target="../media/image80.png"/><Relationship Id="rId92" Type="http://schemas.openxmlformats.org/officeDocument/2006/relationships/image" Target="../media/image101.png"/><Relationship Id="rId213" Type="http://schemas.openxmlformats.org/officeDocument/2006/relationships/image" Target="../media/image221.png"/><Relationship Id="rId234" Type="http://schemas.openxmlformats.org/officeDocument/2006/relationships/image" Target="../media/image242.png"/><Relationship Id="rId2" Type="http://schemas.openxmlformats.org/officeDocument/2006/relationships/notesSlide" Target="../notesSlides/notesSlide4.xml"/><Relationship Id="rId29" Type="http://schemas.openxmlformats.org/officeDocument/2006/relationships/image" Target="../media/image38.png"/><Relationship Id="rId255" Type="http://schemas.openxmlformats.org/officeDocument/2006/relationships/image" Target="../media/image263.png"/><Relationship Id="rId276" Type="http://schemas.openxmlformats.org/officeDocument/2006/relationships/image" Target="../media/image284.png"/><Relationship Id="rId297" Type="http://schemas.openxmlformats.org/officeDocument/2006/relationships/image" Target="../media/image305.png"/><Relationship Id="rId40" Type="http://schemas.openxmlformats.org/officeDocument/2006/relationships/image" Target="../media/image49.png"/><Relationship Id="rId115" Type="http://schemas.openxmlformats.org/officeDocument/2006/relationships/image" Target="../media/image124.png"/><Relationship Id="rId136" Type="http://schemas.openxmlformats.org/officeDocument/2006/relationships/image" Target="../media/image144.png"/><Relationship Id="rId157" Type="http://schemas.openxmlformats.org/officeDocument/2006/relationships/image" Target="../media/image165.png"/><Relationship Id="rId178" Type="http://schemas.openxmlformats.org/officeDocument/2006/relationships/image" Target="../media/image186.png"/><Relationship Id="rId301" Type="http://schemas.openxmlformats.org/officeDocument/2006/relationships/image" Target="../media/image309.png"/><Relationship Id="rId61" Type="http://schemas.openxmlformats.org/officeDocument/2006/relationships/image" Target="../media/image70.png"/><Relationship Id="rId82" Type="http://schemas.openxmlformats.org/officeDocument/2006/relationships/image" Target="../media/image91.png"/><Relationship Id="rId199" Type="http://schemas.openxmlformats.org/officeDocument/2006/relationships/image" Target="../media/image207.png"/><Relationship Id="rId203" Type="http://schemas.openxmlformats.org/officeDocument/2006/relationships/image" Target="../media/image211.png"/><Relationship Id="rId19" Type="http://schemas.openxmlformats.org/officeDocument/2006/relationships/image" Target="../media/image28.png"/><Relationship Id="rId224" Type="http://schemas.openxmlformats.org/officeDocument/2006/relationships/image" Target="../media/image232.png"/><Relationship Id="rId245" Type="http://schemas.openxmlformats.org/officeDocument/2006/relationships/image" Target="../media/image253.png"/><Relationship Id="rId266" Type="http://schemas.openxmlformats.org/officeDocument/2006/relationships/image" Target="../media/image274.png"/><Relationship Id="rId287" Type="http://schemas.openxmlformats.org/officeDocument/2006/relationships/image" Target="../media/image295.png"/><Relationship Id="rId30" Type="http://schemas.openxmlformats.org/officeDocument/2006/relationships/image" Target="../media/image39.png"/><Relationship Id="rId105" Type="http://schemas.openxmlformats.org/officeDocument/2006/relationships/image" Target="../media/image114.png"/><Relationship Id="rId126" Type="http://schemas.openxmlformats.org/officeDocument/2006/relationships/image" Target="../media/image135.png"/><Relationship Id="rId147" Type="http://schemas.openxmlformats.org/officeDocument/2006/relationships/image" Target="../media/image155.png"/><Relationship Id="rId168" Type="http://schemas.openxmlformats.org/officeDocument/2006/relationships/image" Target="../media/image176.png"/><Relationship Id="rId51" Type="http://schemas.openxmlformats.org/officeDocument/2006/relationships/image" Target="../media/image60.png"/><Relationship Id="rId72" Type="http://schemas.openxmlformats.org/officeDocument/2006/relationships/image" Target="../media/image81.png"/><Relationship Id="rId93" Type="http://schemas.openxmlformats.org/officeDocument/2006/relationships/image" Target="../media/image102.png"/><Relationship Id="rId189" Type="http://schemas.openxmlformats.org/officeDocument/2006/relationships/image" Target="../media/image197.png"/><Relationship Id="rId3" Type="http://schemas.openxmlformats.org/officeDocument/2006/relationships/image" Target="../media/image12.png"/><Relationship Id="rId214" Type="http://schemas.openxmlformats.org/officeDocument/2006/relationships/image" Target="../media/image222.png"/><Relationship Id="rId235" Type="http://schemas.openxmlformats.org/officeDocument/2006/relationships/image" Target="../media/image243.png"/><Relationship Id="rId256" Type="http://schemas.openxmlformats.org/officeDocument/2006/relationships/image" Target="../media/image264.png"/><Relationship Id="rId277" Type="http://schemas.openxmlformats.org/officeDocument/2006/relationships/image" Target="../media/image285.png"/><Relationship Id="rId298" Type="http://schemas.openxmlformats.org/officeDocument/2006/relationships/image" Target="../media/image306.png"/><Relationship Id="rId116" Type="http://schemas.openxmlformats.org/officeDocument/2006/relationships/image" Target="../media/image125.png"/><Relationship Id="rId137" Type="http://schemas.openxmlformats.org/officeDocument/2006/relationships/image" Target="../media/image145.png"/><Relationship Id="rId158" Type="http://schemas.openxmlformats.org/officeDocument/2006/relationships/image" Target="../media/image166.png"/><Relationship Id="rId302" Type="http://schemas.openxmlformats.org/officeDocument/2006/relationships/image" Target="../media/image310.png"/><Relationship Id="rId20" Type="http://schemas.openxmlformats.org/officeDocument/2006/relationships/image" Target="../media/image29.png"/><Relationship Id="rId41" Type="http://schemas.openxmlformats.org/officeDocument/2006/relationships/image" Target="../media/image50.png"/><Relationship Id="rId62" Type="http://schemas.openxmlformats.org/officeDocument/2006/relationships/image" Target="../media/image71.png"/><Relationship Id="rId83" Type="http://schemas.openxmlformats.org/officeDocument/2006/relationships/image" Target="../media/image92.png"/><Relationship Id="rId179" Type="http://schemas.openxmlformats.org/officeDocument/2006/relationships/image" Target="../media/image187.png"/><Relationship Id="rId190" Type="http://schemas.openxmlformats.org/officeDocument/2006/relationships/image" Target="../media/image198.png"/><Relationship Id="rId204" Type="http://schemas.openxmlformats.org/officeDocument/2006/relationships/image" Target="../media/image212.png"/><Relationship Id="rId225" Type="http://schemas.openxmlformats.org/officeDocument/2006/relationships/image" Target="../media/image233.png"/><Relationship Id="rId246" Type="http://schemas.openxmlformats.org/officeDocument/2006/relationships/image" Target="../media/image254.png"/><Relationship Id="rId267" Type="http://schemas.openxmlformats.org/officeDocument/2006/relationships/image" Target="../media/image275.png"/><Relationship Id="rId288" Type="http://schemas.openxmlformats.org/officeDocument/2006/relationships/image" Target="../media/image296.png"/><Relationship Id="rId106" Type="http://schemas.openxmlformats.org/officeDocument/2006/relationships/image" Target="../media/image115.png"/><Relationship Id="rId127" Type="http://schemas.openxmlformats.org/officeDocument/2006/relationships/image" Target="../media/image136.png"/><Relationship Id="rId10" Type="http://schemas.openxmlformats.org/officeDocument/2006/relationships/image" Target="../media/image19.png"/><Relationship Id="rId31" Type="http://schemas.openxmlformats.org/officeDocument/2006/relationships/image" Target="../media/image40.png"/><Relationship Id="rId52" Type="http://schemas.openxmlformats.org/officeDocument/2006/relationships/image" Target="../media/image61.png"/><Relationship Id="rId73" Type="http://schemas.openxmlformats.org/officeDocument/2006/relationships/image" Target="../media/image82.png"/><Relationship Id="rId94" Type="http://schemas.openxmlformats.org/officeDocument/2006/relationships/image" Target="../media/image103.png"/><Relationship Id="rId148" Type="http://schemas.openxmlformats.org/officeDocument/2006/relationships/image" Target="../media/image156.png"/><Relationship Id="rId169" Type="http://schemas.openxmlformats.org/officeDocument/2006/relationships/image" Target="../media/image177.png"/><Relationship Id="rId4" Type="http://schemas.openxmlformats.org/officeDocument/2006/relationships/image" Target="../media/image13.png"/><Relationship Id="rId180" Type="http://schemas.openxmlformats.org/officeDocument/2006/relationships/image" Target="../media/image188.png"/><Relationship Id="rId215" Type="http://schemas.openxmlformats.org/officeDocument/2006/relationships/image" Target="../media/image223.png"/><Relationship Id="rId236" Type="http://schemas.openxmlformats.org/officeDocument/2006/relationships/image" Target="../media/image244.png"/><Relationship Id="rId257" Type="http://schemas.openxmlformats.org/officeDocument/2006/relationships/image" Target="../media/image265.png"/><Relationship Id="rId278" Type="http://schemas.openxmlformats.org/officeDocument/2006/relationships/image" Target="../media/image286.png"/><Relationship Id="rId303" Type="http://schemas.openxmlformats.org/officeDocument/2006/relationships/image" Target="../media/image311.png"/><Relationship Id="rId42" Type="http://schemas.openxmlformats.org/officeDocument/2006/relationships/image" Target="../media/image51.png"/><Relationship Id="rId84" Type="http://schemas.openxmlformats.org/officeDocument/2006/relationships/image" Target="../media/image93.png"/><Relationship Id="rId138" Type="http://schemas.openxmlformats.org/officeDocument/2006/relationships/image" Target="../media/image146.png"/><Relationship Id="rId191" Type="http://schemas.openxmlformats.org/officeDocument/2006/relationships/image" Target="../media/image199.png"/><Relationship Id="rId205" Type="http://schemas.openxmlformats.org/officeDocument/2006/relationships/image" Target="../media/image213.png"/><Relationship Id="rId247" Type="http://schemas.openxmlformats.org/officeDocument/2006/relationships/image" Target="../media/image255.png"/><Relationship Id="rId107" Type="http://schemas.openxmlformats.org/officeDocument/2006/relationships/image" Target="../media/image116.png"/><Relationship Id="rId289" Type="http://schemas.openxmlformats.org/officeDocument/2006/relationships/image" Target="../media/image297.png"/><Relationship Id="rId11" Type="http://schemas.openxmlformats.org/officeDocument/2006/relationships/image" Target="../media/image20.png"/><Relationship Id="rId53" Type="http://schemas.openxmlformats.org/officeDocument/2006/relationships/image" Target="../media/image62.png"/><Relationship Id="rId149" Type="http://schemas.openxmlformats.org/officeDocument/2006/relationships/image" Target="../media/image157.png"/><Relationship Id="rId95" Type="http://schemas.openxmlformats.org/officeDocument/2006/relationships/image" Target="../media/image104.png"/><Relationship Id="rId160" Type="http://schemas.openxmlformats.org/officeDocument/2006/relationships/image" Target="../media/image168.png"/><Relationship Id="rId216" Type="http://schemas.openxmlformats.org/officeDocument/2006/relationships/image" Target="../media/image224.png"/><Relationship Id="rId258" Type="http://schemas.openxmlformats.org/officeDocument/2006/relationships/image" Target="../media/image266.png"/><Relationship Id="rId22" Type="http://schemas.openxmlformats.org/officeDocument/2006/relationships/image" Target="../media/image31.png"/><Relationship Id="rId64" Type="http://schemas.openxmlformats.org/officeDocument/2006/relationships/image" Target="../media/image73.png"/><Relationship Id="rId118" Type="http://schemas.openxmlformats.org/officeDocument/2006/relationships/image" Target="../media/image127.png"/><Relationship Id="rId171" Type="http://schemas.openxmlformats.org/officeDocument/2006/relationships/image" Target="../media/image179.png"/><Relationship Id="rId227" Type="http://schemas.openxmlformats.org/officeDocument/2006/relationships/image" Target="../media/image235.png"/><Relationship Id="rId269" Type="http://schemas.openxmlformats.org/officeDocument/2006/relationships/image" Target="../media/image277.png"/><Relationship Id="rId33" Type="http://schemas.openxmlformats.org/officeDocument/2006/relationships/image" Target="../media/image42.png"/><Relationship Id="rId129" Type="http://schemas.openxmlformats.org/officeDocument/2006/relationships/image" Target="../media/image138.png"/><Relationship Id="rId280" Type="http://schemas.openxmlformats.org/officeDocument/2006/relationships/image" Target="../media/image288.png"/><Relationship Id="rId75" Type="http://schemas.openxmlformats.org/officeDocument/2006/relationships/image" Target="../media/image84.png"/><Relationship Id="rId140" Type="http://schemas.openxmlformats.org/officeDocument/2006/relationships/image" Target="../media/image148.png"/><Relationship Id="rId182" Type="http://schemas.openxmlformats.org/officeDocument/2006/relationships/image" Target="../media/image190.png"/><Relationship Id="rId6" Type="http://schemas.openxmlformats.org/officeDocument/2006/relationships/image" Target="../media/image15.png"/><Relationship Id="rId238" Type="http://schemas.openxmlformats.org/officeDocument/2006/relationships/image" Target="../media/image246.png"/></Relationships>
</file>

<file path=ppt/slides/_rels/slide5.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18" Type="http://schemas.openxmlformats.org/officeDocument/2006/relationships/image" Target="../media/image329.svg"/><Relationship Id="rId3" Type="http://schemas.openxmlformats.org/officeDocument/2006/relationships/image" Target="../media/image314.png"/><Relationship Id="rId7" Type="http://schemas.openxmlformats.org/officeDocument/2006/relationships/image" Target="../media/image318.png"/><Relationship Id="rId12" Type="http://schemas.openxmlformats.org/officeDocument/2006/relationships/image" Target="../media/image323.svg"/><Relationship Id="rId17" Type="http://schemas.openxmlformats.org/officeDocument/2006/relationships/image" Target="../media/image328.png"/><Relationship Id="rId2" Type="http://schemas.openxmlformats.org/officeDocument/2006/relationships/notesSlide" Target="../notesSlides/notesSlide5.xml"/><Relationship Id="rId16" Type="http://schemas.openxmlformats.org/officeDocument/2006/relationships/image" Target="../media/image327.svg"/><Relationship Id="rId1" Type="http://schemas.openxmlformats.org/officeDocument/2006/relationships/slideLayout" Target="../slideLayouts/slideLayout14.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5" Type="http://schemas.openxmlformats.org/officeDocument/2006/relationships/image" Target="../media/image326.png"/><Relationship Id="rId10" Type="http://schemas.openxmlformats.org/officeDocument/2006/relationships/image" Target="../media/image321.svg"/><Relationship Id="rId19" Type="http://schemas.openxmlformats.org/officeDocument/2006/relationships/image" Target="../media/image330.png"/><Relationship Id="rId4" Type="http://schemas.openxmlformats.org/officeDocument/2006/relationships/image" Target="../media/image315.png"/><Relationship Id="rId9" Type="http://schemas.openxmlformats.org/officeDocument/2006/relationships/image" Target="../media/image320.png"/><Relationship Id="rId14" Type="http://schemas.openxmlformats.org/officeDocument/2006/relationships/image" Target="../media/image325.svg"/></Relationships>
</file>

<file path=ppt/slides/_rels/slide6.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18" Type="http://schemas.openxmlformats.org/officeDocument/2006/relationships/image" Target="../media/image329.svg"/><Relationship Id="rId3" Type="http://schemas.openxmlformats.org/officeDocument/2006/relationships/image" Target="../media/image314.png"/><Relationship Id="rId7" Type="http://schemas.openxmlformats.org/officeDocument/2006/relationships/image" Target="../media/image318.png"/><Relationship Id="rId12" Type="http://schemas.openxmlformats.org/officeDocument/2006/relationships/image" Target="../media/image332.svg"/><Relationship Id="rId17" Type="http://schemas.openxmlformats.org/officeDocument/2006/relationships/image" Target="../media/image328.png"/><Relationship Id="rId2" Type="http://schemas.openxmlformats.org/officeDocument/2006/relationships/notesSlide" Target="../notesSlides/notesSlide6.xml"/><Relationship Id="rId16" Type="http://schemas.openxmlformats.org/officeDocument/2006/relationships/image" Target="../media/image334.svg"/><Relationship Id="rId1" Type="http://schemas.openxmlformats.org/officeDocument/2006/relationships/slideLayout" Target="../slideLayouts/slideLayout14.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5" Type="http://schemas.openxmlformats.org/officeDocument/2006/relationships/image" Target="../media/image326.png"/><Relationship Id="rId10" Type="http://schemas.openxmlformats.org/officeDocument/2006/relationships/image" Target="../media/image331.svg"/><Relationship Id="rId19" Type="http://schemas.openxmlformats.org/officeDocument/2006/relationships/image" Target="../media/image330.png"/><Relationship Id="rId4" Type="http://schemas.openxmlformats.org/officeDocument/2006/relationships/image" Target="../media/image315.png"/><Relationship Id="rId9" Type="http://schemas.openxmlformats.org/officeDocument/2006/relationships/image" Target="../media/image320.png"/><Relationship Id="rId14" Type="http://schemas.openxmlformats.org/officeDocument/2006/relationships/image" Target="../media/image33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36.jpeg"/></Relationships>
</file>

<file path=ppt/slides/_rels/slide9.xml.rels><?xml version="1.0" encoding="UTF-8" standalone="yes"?>
<Relationships xmlns="http://schemas.openxmlformats.org/package/2006/relationships"><Relationship Id="rId8" Type="http://schemas.openxmlformats.org/officeDocument/2006/relationships/image" Target="../media/image342.jpeg"/><Relationship Id="rId13" Type="http://schemas.openxmlformats.org/officeDocument/2006/relationships/image" Target="../media/image347.jpeg"/><Relationship Id="rId3" Type="http://schemas.openxmlformats.org/officeDocument/2006/relationships/image" Target="../media/image337.jpeg"/><Relationship Id="rId7" Type="http://schemas.openxmlformats.org/officeDocument/2006/relationships/image" Target="../media/image341.png"/><Relationship Id="rId12" Type="http://schemas.openxmlformats.org/officeDocument/2006/relationships/image" Target="../media/image346.jpe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40.jpeg"/><Relationship Id="rId11" Type="http://schemas.openxmlformats.org/officeDocument/2006/relationships/image" Target="../media/image345.jpeg"/><Relationship Id="rId5" Type="http://schemas.openxmlformats.org/officeDocument/2006/relationships/image" Target="../media/image339.jpeg"/><Relationship Id="rId10" Type="http://schemas.openxmlformats.org/officeDocument/2006/relationships/image" Target="../media/image344.tiff"/><Relationship Id="rId4" Type="http://schemas.openxmlformats.org/officeDocument/2006/relationships/image" Target="../media/image338.tiff"/><Relationship Id="rId9" Type="http://schemas.openxmlformats.org/officeDocument/2006/relationships/image" Target="../media/image3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C37D23-16B0-4824-9C57-F3162CE8EFCC}"/>
              </a:ext>
            </a:extLst>
          </p:cNvPr>
          <p:cNvSpPr>
            <a:spLocks noGrp="1"/>
          </p:cNvSpPr>
          <p:nvPr>
            <p:ph type="body" sz="quarter" idx="13"/>
          </p:nvPr>
        </p:nvSpPr>
        <p:spPr>
          <a:xfrm>
            <a:off x="466957" y="2711450"/>
            <a:ext cx="6745061" cy="434974"/>
          </a:xfrm>
        </p:spPr>
        <p:txBody>
          <a:bodyPr/>
          <a:lstStyle/>
          <a:p>
            <a:r>
              <a:rPr lang="en-US" dirty="0"/>
              <a:t>Automate your image and video analysis with machine learning</a:t>
            </a:r>
          </a:p>
          <a:p>
            <a:endParaRPr lang="en-US" dirty="0"/>
          </a:p>
        </p:txBody>
      </p:sp>
      <p:sp>
        <p:nvSpPr>
          <p:cNvPr id="8" name="Text Placeholder 7">
            <a:extLst>
              <a:ext uri="{FF2B5EF4-FFF2-40B4-BE49-F238E27FC236}">
                <a16:creationId xmlns:a16="http://schemas.microsoft.com/office/drawing/2014/main" id="{4A84963E-D6C1-420B-B10F-C6E8F1C4E57E}"/>
              </a:ext>
            </a:extLst>
          </p:cNvPr>
          <p:cNvSpPr>
            <a:spLocks noGrp="1"/>
          </p:cNvSpPr>
          <p:nvPr>
            <p:ph type="body" sz="quarter" idx="14"/>
          </p:nvPr>
        </p:nvSpPr>
        <p:spPr/>
        <p:txBody>
          <a:bodyPr/>
          <a:lstStyle/>
          <a:p>
            <a:r>
              <a:rPr lang="en-US" dirty="0" err="1"/>
              <a:t>Péter</a:t>
            </a:r>
            <a:r>
              <a:rPr lang="en-US" dirty="0"/>
              <a:t> </a:t>
            </a:r>
            <a:r>
              <a:rPr lang="en-US" dirty="0" err="1"/>
              <a:t>Molnár</a:t>
            </a:r>
            <a:r>
              <a:rPr lang="en-US" dirty="0"/>
              <a:t>, AWS Professional Services</a:t>
            </a:r>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Amazon </a:t>
            </a:r>
            <a:r>
              <a:rPr lang="en-US" dirty="0" err="1"/>
              <a:t>Rekognition</a:t>
            </a:r>
            <a:endParaRPr lang="en-US" dirty="0"/>
          </a:p>
        </p:txBody>
      </p:sp>
    </p:spTree>
    <p:extLst>
      <p:ext uri="{BB962C8B-B14F-4D97-AF65-F5344CB8AC3E}">
        <p14:creationId xmlns:p14="http://schemas.microsoft.com/office/powerpoint/2010/main" val="10817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163F-30AC-8D46-93BE-AD6AEFB2C5CC}"/>
              </a:ext>
            </a:extLst>
          </p:cNvPr>
          <p:cNvSpPr>
            <a:spLocks noGrp="1"/>
          </p:cNvSpPr>
          <p:nvPr>
            <p:ph type="title"/>
          </p:nvPr>
        </p:nvSpPr>
        <p:spPr>
          <a:xfrm>
            <a:off x="363734" y="303062"/>
            <a:ext cx="8739267" cy="426183"/>
          </a:xfrm>
        </p:spPr>
        <p:txBody>
          <a:bodyPr/>
          <a:lstStyle/>
          <a:p>
            <a:r>
              <a:rPr lang="en-US" dirty="0">
                <a:latin typeface="+mj-lt"/>
                <a:ea typeface="+mj-ea"/>
                <a:cs typeface="Amazon Ember Regular" charset="0"/>
              </a:rPr>
              <a:t>Common applications of Amazon Rekognition</a:t>
            </a:r>
          </a:p>
        </p:txBody>
      </p:sp>
      <p:sp>
        <p:nvSpPr>
          <p:cNvPr id="20" name="Text Placeholder 19">
            <a:extLst>
              <a:ext uri="{FF2B5EF4-FFF2-40B4-BE49-F238E27FC236}">
                <a16:creationId xmlns:a16="http://schemas.microsoft.com/office/drawing/2014/main" id="{C43FCA24-2C03-4A66-ACC4-173D407BBC00}"/>
              </a:ext>
            </a:extLst>
          </p:cNvPr>
          <p:cNvSpPr>
            <a:spLocks noGrp="1"/>
          </p:cNvSpPr>
          <p:nvPr>
            <p:ph type="body" sz="quarter" idx="10"/>
          </p:nvPr>
        </p:nvSpPr>
        <p:spPr>
          <a:xfrm>
            <a:off x="363443" y="729245"/>
            <a:ext cx="8739188" cy="323166"/>
          </a:xfrm>
        </p:spPr>
        <p:txBody>
          <a:bodyPr/>
          <a:lstStyle/>
          <a:p>
            <a:r>
              <a:rPr lang="en-US" altLang="en-US" sz="1200" b="0" dirty="0">
                <a:solidFill>
                  <a:schemeClr val="accent6"/>
                </a:solidFill>
                <a:latin typeface="+mj-lt"/>
                <a:ea typeface="+mj-ea"/>
                <a:cs typeface="Amazon Ember Regular" charset="0"/>
              </a:rPr>
              <a:t>Automated image and video analysis at scale</a:t>
            </a:r>
          </a:p>
        </p:txBody>
      </p:sp>
      <p:grpSp>
        <p:nvGrpSpPr>
          <p:cNvPr id="4" name="Group 3">
            <a:extLst>
              <a:ext uri="{FF2B5EF4-FFF2-40B4-BE49-F238E27FC236}">
                <a16:creationId xmlns:a16="http://schemas.microsoft.com/office/drawing/2014/main" id="{35B4FA31-8FBE-47DF-BF19-09403063A0AE}"/>
              </a:ext>
            </a:extLst>
          </p:cNvPr>
          <p:cNvGrpSpPr/>
          <p:nvPr/>
        </p:nvGrpSpPr>
        <p:grpSpPr>
          <a:xfrm>
            <a:off x="2511371" y="1376422"/>
            <a:ext cx="2000250" cy="3464016"/>
            <a:chOff x="3830778" y="2115673"/>
            <a:chExt cx="3200400" cy="5542426"/>
          </a:xfrm>
        </p:grpSpPr>
        <p:sp>
          <p:nvSpPr>
            <p:cNvPr id="9" name="Rectangle 8">
              <a:extLst>
                <a:ext uri="{FF2B5EF4-FFF2-40B4-BE49-F238E27FC236}">
                  <a16:creationId xmlns:a16="http://schemas.microsoft.com/office/drawing/2014/main" id="{B851D20E-CE54-486F-AB69-8AF5CF705D81}"/>
                </a:ext>
              </a:extLst>
            </p:cNvPr>
            <p:cNvSpPr/>
            <p:nvPr/>
          </p:nvSpPr>
          <p:spPr bwMode="auto">
            <a:xfrm>
              <a:off x="3830778" y="2115673"/>
              <a:ext cx="3200400" cy="5542426"/>
            </a:xfrm>
            <a:prstGeom prst="rect">
              <a:avLst/>
            </a:prstGeom>
            <a:solidFill>
              <a:schemeClr val="tx2">
                <a:lumMod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14300" tIns="91440" rIns="114300" bIns="91440" rtlCol="0" anchor="ctr"/>
            <a:lstStyle/>
            <a:p>
              <a:pPr algn="ctr"/>
              <a:endParaRPr lang="en-US" sz="1125" dirty="0">
                <a:solidFill>
                  <a:srgbClr val="FFFFFF"/>
                </a:solidFill>
                <a:latin typeface="Amazon Ember"/>
              </a:endParaRPr>
            </a:p>
          </p:txBody>
        </p:sp>
        <p:pic>
          <p:nvPicPr>
            <p:cNvPr id="17" name="Picture 16" descr="A person sitting at a table&#10;&#10;Description automatically generated">
              <a:extLst>
                <a:ext uri="{FF2B5EF4-FFF2-40B4-BE49-F238E27FC236}">
                  <a16:creationId xmlns:a16="http://schemas.microsoft.com/office/drawing/2014/main" id="{45321BAB-3521-4141-ABA9-A1EDA2FA42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35176" y="2121759"/>
              <a:ext cx="3188578" cy="1860915"/>
            </a:xfrm>
            <a:prstGeom prst="rect">
              <a:avLst/>
            </a:prstGeom>
          </p:spPr>
        </p:pic>
        <p:sp>
          <p:nvSpPr>
            <p:cNvPr id="14" name="TextBox 13">
              <a:extLst>
                <a:ext uri="{FF2B5EF4-FFF2-40B4-BE49-F238E27FC236}">
                  <a16:creationId xmlns:a16="http://schemas.microsoft.com/office/drawing/2014/main" id="{D69DC219-8852-2547-925D-3EB353D718F0}"/>
                </a:ext>
              </a:extLst>
            </p:cNvPr>
            <p:cNvSpPr txBox="1"/>
            <p:nvPr/>
          </p:nvSpPr>
          <p:spPr>
            <a:xfrm>
              <a:off x="3941455" y="4211140"/>
              <a:ext cx="2955445" cy="2605842"/>
            </a:xfrm>
            <a:prstGeom prst="rect">
              <a:avLst/>
            </a:prstGeom>
            <a:noFill/>
          </p:spPr>
          <p:txBody>
            <a:bodyPr wrap="square" lIns="0" tIns="0" rIns="0" bIns="0" rtlCol="0">
              <a:spAutoFit/>
            </a:bodyPr>
            <a:lstStyle/>
            <a:p>
              <a:pPr algn="ctr">
                <a:lnSpc>
                  <a:spcPct val="90000"/>
                </a:lnSpc>
                <a:spcAft>
                  <a:spcPts val="1350"/>
                </a:spcAft>
              </a:pPr>
              <a:r>
                <a:rPr lang="en-US" sz="1250" b="1" dirty="0">
                  <a:solidFill>
                    <a:schemeClr val="accent6"/>
                  </a:solidFill>
                  <a:latin typeface="+mj-lt"/>
                </a:rPr>
                <a:t>IDENTITY VERIFICATION</a:t>
              </a:r>
              <a:endParaRPr lang="en-US" sz="1250" dirty="0">
                <a:solidFill>
                  <a:schemeClr val="accent6"/>
                </a:solidFill>
                <a:latin typeface="+mj-lt"/>
              </a:endParaRPr>
            </a:p>
            <a:p>
              <a:pPr algn="ctr">
                <a:spcAft>
                  <a:spcPts val="750"/>
                </a:spcAft>
              </a:pPr>
              <a:r>
                <a:rPr lang="en-US" sz="1125" b="1" dirty="0">
                  <a:solidFill>
                    <a:srgbClr val="FFFFFF"/>
                  </a:solidFill>
                  <a:latin typeface="+mj-lt"/>
                </a:rPr>
                <a:t>Test taker fraud detection</a:t>
              </a:r>
            </a:p>
            <a:p>
              <a:pPr algn="ctr">
                <a:spcAft>
                  <a:spcPts val="750"/>
                </a:spcAft>
              </a:pPr>
              <a:r>
                <a:rPr lang="en-US" sz="1125" b="1" dirty="0">
                  <a:solidFill>
                    <a:srgbClr val="FFFFFF"/>
                  </a:solidFill>
                  <a:latin typeface="+mj-lt"/>
                </a:rPr>
                <a:t>Know your customer (KYC)</a:t>
              </a:r>
            </a:p>
            <a:p>
              <a:pPr algn="ctr">
                <a:spcAft>
                  <a:spcPts val="750"/>
                </a:spcAft>
              </a:pPr>
              <a:r>
                <a:rPr lang="en-US" sz="1125" b="1" dirty="0">
                  <a:solidFill>
                    <a:srgbClr val="FFFFFF"/>
                  </a:solidFill>
                  <a:latin typeface="+mj-lt"/>
                </a:rPr>
                <a:t>Service access verification</a:t>
              </a:r>
            </a:p>
            <a:p>
              <a:pPr>
                <a:spcAft>
                  <a:spcPts val="750"/>
                </a:spcAft>
              </a:pPr>
              <a:endParaRPr lang="en-US" sz="1125" b="1" dirty="0">
                <a:solidFill>
                  <a:srgbClr val="FFFFFF"/>
                </a:solidFill>
                <a:latin typeface="+mj-lt"/>
              </a:endParaRPr>
            </a:p>
            <a:p>
              <a:pPr>
                <a:spcAft>
                  <a:spcPts val="750"/>
                </a:spcAft>
              </a:pPr>
              <a:endParaRPr lang="en-US" sz="1125" b="1" dirty="0">
                <a:solidFill>
                  <a:srgbClr val="FFFFFF"/>
                </a:solidFill>
                <a:latin typeface="+mj-lt"/>
              </a:endParaRPr>
            </a:p>
          </p:txBody>
        </p:sp>
      </p:grpSp>
      <p:grpSp>
        <p:nvGrpSpPr>
          <p:cNvPr id="6" name="Group 5">
            <a:extLst>
              <a:ext uri="{FF2B5EF4-FFF2-40B4-BE49-F238E27FC236}">
                <a16:creationId xmlns:a16="http://schemas.microsoft.com/office/drawing/2014/main" id="{FB4F7812-A9D3-4A97-80BB-2F3A6FC6E5F6}"/>
              </a:ext>
            </a:extLst>
          </p:cNvPr>
          <p:cNvGrpSpPr/>
          <p:nvPr/>
        </p:nvGrpSpPr>
        <p:grpSpPr>
          <a:xfrm>
            <a:off x="4664795" y="1376422"/>
            <a:ext cx="2173422" cy="3459116"/>
            <a:chOff x="7594820" y="2115673"/>
            <a:chExt cx="3477475" cy="5534586"/>
          </a:xfrm>
        </p:grpSpPr>
        <p:sp>
          <p:nvSpPr>
            <p:cNvPr id="36" name="Rectangle 35">
              <a:extLst>
                <a:ext uri="{FF2B5EF4-FFF2-40B4-BE49-F238E27FC236}">
                  <a16:creationId xmlns:a16="http://schemas.microsoft.com/office/drawing/2014/main" id="{A0FE4F57-2E92-41CB-A9B2-EF61445C937E}"/>
                </a:ext>
              </a:extLst>
            </p:cNvPr>
            <p:cNvSpPr/>
            <p:nvPr/>
          </p:nvSpPr>
          <p:spPr bwMode="auto">
            <a:xfrm>
              <a:off x="7594820" y="2115673"/>
              <a:ext cx="3200400" cy="5534586"/>
            </a:xfrm>
            <a:prstGeom prst="rect">
              <a:avLst/>
            </a:prstGeom>
            <a:solidFill>
              <a:schemeClr val="tx2">
                <a:lumMod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14300" tIns="91440" rIns="114300" bIns="91440" rtlCol="0" anchor="ctr"/>
            <a:lstStyle/>
            <a:p>
              <a:pPr algn="ctr"/>
              <a:endParaRPr lang="en-US" sz="1125" dirty="0">
                <a:solidFill>
                  <a:srgbClr val="FFFFFF"/>
                </a:solidFill>
                <a:latin typeface="Amazon Ember"/>
              </a:endParaRPr>
            </a:p>
          </p:txBody>
        </p:sp>
        <p:pic>
          <p:nvPicPr>
            <p:cNvPr id="22" name="Picture 21" descr="A picture containing indoor, table, room, sitting&#10;&#10;Description automatically generated">
              <a:extLst>
                <a:ext uri="{FF2B5EF4-FFF2-40B4-BE49-F238E27FC236}">
                  <a16:creationId xmlns:a16="http://schemas.microsoft.com/office/drawing/2014/main" id="{9CBB4DE8-3917-4A5C-B8F6-BF6DBF8D67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94822" y="2128657"/>
              <a:ext cx="3200399" cy="1860916"/>
            </a:xfrm>
            <a:prstGeom prst="rect">
              <a:avLst/>
            </a:prstGeom>
          </p:spPr>
        </p:pic>
        <p:sp>
          <p:nvSpPr>
            <p:cNvPr id="11" name="TextBox 10">
              <a:extLst>
                <a:ext uri="{FF2B5EF4-FFF2-40B4-BE49-F238E27FC236}">
                  <a16:creationId xmlns:a16="http://schemas.microsoft.com/office/drawing/2014/main" id="{724ED8CD-E691-4C84-A157-26A32144A890}"/>
                </a:ext>
              </a:extLst>
            </p:cNvPr>
            <p:cNvSpPr txBox="1"/>
            <p:nvPr/>
          </p:nvSpPr>
          <p:spPr>
            <a:xfrm>
              <a:off x="7620841" y="4236112"/>
              <a:ext cx="3451454" cy="1640450"/>
            </a:xfrm>
            <a:prstGeom prst="rect">
              <a:avLst/>
            </a:prstGeom>
            <a:noFill/>
          </p:spPr>
          <p:txBody>
            <a:bodyPr wrap="square" lIns="0" tIns="0" rIns="0" bIns="0" rtlCol="0">
              <a:spAutoFit/>
            </a:bodyPr>
            <a:lstStyle/>
            <a:p>
              <a:pPr algn="ctr">
                <a:lnSpc>
                  <a:spcPct val="90000"/>
                </a:lnSpc>
                <a:spcAft>
                  <a:spcPts val="1350"/>
                </a:spcAft>
              </a:pPr>
              <a:r>
                <a:rPr lang="en-US" sz="1250" b="1" dirty="0">
                  <a:solidFill>
                    <a:srgbClr val="E8882B"/>
                  </a:solidFill>
                  <a:latin typeface="Amazon Ember" panose="02000000000000000000" pitchFamily="2" charset="0"/>
                </a:rPr>
                <a:t>MEDIA ANALYSIS</a:t>
              </a:r>
              <a:endParaRPr lang="en-US" sz="1125" dirty="0"/>
            </a:p>
            <a:p>
              <a:pPr algn="ctr">
                <a:lnSpc>
                  <a:spcPct val="90000"/>
                </a:lnSpc>
                <a:spcAft>
                  <a:spcPts val="750"/>
                </a:spcAft>
              </a:pPr>
              <a:r>
                <a:rPr lang="en-US" sz="1125" b="1" dirty="0">
                  <a:solidFill>
                    <a:srgbClr val="FFFFFF"/>
                  </a:solidFill>
                  <a:latin typeface="Amazon Ember" panose="02000000000000000000" pitchFamily="2" charset="0"/>
                </a:rPr>
                <a:t>Search &amp; discovery tagging</a:t>
              </a:r>
            </a:p>
            <a:p>
              <a:pPr algn="ctr">
                <a:lnSpc>
                  <a:spcPct val="90000"/>
                </a:lnSpc>
                <a:spcAft>
                  <a:spcPts val="750"/>
                </a:spcAft>
              </a:pPr>
              <a:r>
                <a:rPr lang="en-US" sz="1125" b="1" dirty="0">
                  <a:solidFill>
                    <a:srgbClr val="FFFFFF"/>
                  </a:solidFill>
                  <a:latin typeface="Amazon Ember" panose="02000000000000000000" pitchFamily="2" charset="0"/>
                </a:rPr>
                <a:t>Content operations</a:t>
              </a:r>
            </a:p>
            <a:p>
              <a:pPr algn="ctr">
                <a:lnSpc>
                  <a:spcPct val="90000"/>
                </a:lnSpc>
                <a:spcAft>
                  <a:spcPts val="750"/>
                </a:spcAft>
              </a:pPr>
              <a:r>
                <a:rPr lang="en-US" sz="1125" b="1" dirty="0">
                  <a:solidFill>
                    <a:srgbClr val="FFFFFF"/>
                  </a:solidFill>
                  <a:latin typeface="Amazon Ember" panose="02000000000000000000" pitchFamily="2" charset="0"/>
                </a:rPr>
                <a:t>Inappropriate content</a:t>
              </a:r>
              <a:endParaRPr lang="en-US" sz="1125" b="1" dirty="0"/>
            </a:p>
          </p:txBody>
        </p:sp>
      </p:grpSp>
      <p:grpSp>
        <p:nvGrpSpPr>
          <p:cNvPr id="3" name="Group 2">
            <a:extLst>
              <a:ext uri="{FF2B5EF4-FFF2-40B4-BE49-F238E27FC236}">
                <a16:creationId xmlns:a16="http://schemas.microsoft.com/office/drawing/2014/main" id="{D9B4B26C-8F5C-46C6-97C9-F904EB8D08D9}"/>
              </a:ext>
            </a:extLst>
          </p:cNvPr>
          <p:cNvGrpSpPr/>
          <p:nvPr/>
        </p:nvGrpSpPr>
        <p:grpSpPr>
          <a:xfrm>
            <a:off x="363443" y="1381322"/>
            <a:ext cx="2016511" cy="3459116"/>
            <a:chOff x="447570" y="2123513"/>
            <a:chExt cx="3226418" cy="5534586"/>
          </a:xfrm>
        </p:grpSpPr>
        <p:sp>
          <p:nvSpPr>
            <p:cNvPr id="19" name="Rectangle 18">
              <a:extLst>
                <a:ext uri="{FF2B5EF4-FFF2-40B4-BE49-F238E27FC236}">
                  <a16:creationId xmlns:a16="http://schemas.microsoft.com/office/drawing/2014/main" id="{189CE920-62EF-4E44-89E7-21C5027289CA}"/>
                </a:ext>
              </a:extLst>
            </p:cNvPr>
            <p:cNvSpPr/>
            <p:nvPr/>
          </p:nvSpPr>
          <p:spPr bwMode="auto">
            <a:xfrm>
              <a:off x="447570" y="2123513"/>
              <a:ext cx="3200400" cy="5534586"/>
            </a:xfrm>
            <a:prstGeom prst="rect">
              <a:avLst/>
            </a:prstGeom>
            <a:solidFill>
              <a:schemeClr val="tx2">
                <a:lumMod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14300" tIns="91440" rIns="114300" bIns="91440" rtlCol="0" anchor="ctr"/>
            <a:lstStyle/>
            <a:p>
              <a:pPr algn="ctr"/>
              <a:endParaRPr lang="en-US" sz="1125" dirty="0">
                <a:solidFill>
                  <a:srgbClr val="FFFFFF"/>
                </a:solidFill>
                <a:latin typeface="Amazon Ember"/>
              </a:endParaRPr>
            </a:p>
          </p:txBody>
        </p:sp>
        <p:pic>
          <p:nvPicPr>
            <p:cNvPr id="5" name="Picture 4" descr="A child wearing a hat&#10;&#10;Description automatically generated">
              <a:extLst>
                <a:ext uri="{FF2B5EF4-FFF2-40B4-BE49-F238E27FC236}">
                  <a16:creationId xmlns:a16="http://schemas.microsoft.com/office/drawing/2014/main" id="{FB741241-D93C-4085-8E3C-83ED9BDD2DB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7570" y="2123513"/>
              <a:ext cx="3200400" cy="1866060"/>
            </a:xfrm>
            <a:prstGeom prst="rect">
              <a:avLst/>
            </a:prstGeom>
          </p:spPr>
        </p:pic>
        <p:sp>
          <p:nvSpPr>
            <p:cNvPr id="13" name="TextBox 12">
              <a:extLst>
                <a:ext uri="{FF2B5EF4-FFF2-40B4-BE49-F238E27FC236}">
                  <a16:creationId xmlns:a16="http://schemas.microsoft.com/office/drawing/2014/main" id="{BC7A580C-E625-4D93-AA40-732462C44F01}"/>
                </a:ext>
              </a:extLst>
            </p:cNvPr>
            <p:cNvSpPr txBox="1"/>
            <p:nvPr/>
          </p:nvSpPr>
          <p:spPr>
            <a:xfrm>
              <a:off x="581506" y="4194563"/>
              <a:ext cx="3092482" cy="1723549"/>
            </a:xfrm>
            <a:prstGeom prst="rect">
              <a:avLst/>
            </a:prstGeom>
            <a:noFill/>
          </p:spPr>
          <p:txBody>
            <a:bodyPr wrap="square" lIns="0" tIns="0" rIns="0" bIns="0" rtlCol="0">
              <a:spAutoFit/>
            </a:bodyPr>
            <a:lstStyle/>
            <a:p>
              <a:pPr algn="ctr">
                <a:lnSpc>
                  <a:spcPct val="90000"/>
                </a:lnSpc>
                <a:spcAft>
                  <a:spcPts val="1350"/>
                </a:spcAft>
              </a:pPr>
              <a:r>
                <a:rPr lang="en-US" sz="1250" b="1" dirty="0">
                  <a:solidFill>
                    <a:schemeClr val="accent6"/>
                  </a:solidFill>
                  <a:latin typeface="Amazon Ember" panose="02000000000000000000" pitchFamily="2" charset="0"/>
                </a:rPr>
                <a:t>WORKPLACE  SAFETY</a:t>
              </a:r>
              <a:endParaRPr lang="en-US" sz="1125" dirty="0">
                <a:solidFill>
                  <a:schemeClr val="accent6"/>
                </a:solidFill>
              </a:endParaRPr>
            </a:p>
            <a:p>
              <a:pPr algn="ctr">
                <a:spcAft>
                  <a:spcPts val="750"/>
                </a:spcAft>
              </a:pPr>
              <a:r>
                <a:rPr lang="en-US" sz="1125" b="1" dirty="0">
                  <a:solidFill>
                    <a:srgbClr val="FFFFFF"/>
                  </a:solidFill>
                  <a:latin typeface="+mj-lt"/>
                </a:rPr>
                <a:t>PPE detection</a:t>
              </a:r>
              <a:endParaRPr lang="en-US" sz="1125" b="1" dirty="0">
                <a:latin typeface="+mj-lt"/>
              </a:endParaRPr>
            </a:p>
            <a:p>
              <a:pPr algn="ctr">
                <a:spcAft>
                  <a:spcPts val="750"/>
                </a:spcAft>
              </a:pPr>
              <a:r>
                <a:rPr lang="en-US" sz="1125" b="1" dirty="0">
                  <a:solidFill>
                    <a:srgbClr val="FFFFFF"/>
                  </a:solidFill>
                  <a:latin typeface="+mj-lt"/>
                </a:rPr>
                <a:t>Vehicle or person detection</a:t>
              </a:r>
            </a:p>
            <a:p>
              <a:pPr algn="ctr"/>
              <a:r>
                <a:rPr lang="en-US" sz="1125" b="1" dirty="0">
                  <a:solidFill>
                    <a:srgbClr val="FFFFFF"/>
                  </a:solidFill>
                  <a:latin typeface="+mj-lt"/>
                </a:rPr>
                <a:t>Person of interest</a:t>
              </a:r>
              <a:endParaRPr lang="en-US" sz="1125" b="1" dirty="0">
                <a:latin typeface="+mj-lt"/>
              </a:endParaRPr>
            </a:p>
          </p:txBody>
        </p:sp>
      </p:grpSp>
      <p:grpSp>
        <p:nvGrpSpPr>
          <p:cNvPr id="7" name="Group 6">
            <a:extLst>
              <a:ext uri="{FF2B5EF4-FFF2-40B4-BE49-F238E27FC236}">
                <a16:creationId xmlns:a16="http://schemas.microsoft.com/office/drawing/2014/main" id="{A627D3F4-1E52-43ED-A1B8-ECECE6A1FD95}"/>
              </a:ext>
            </a:extLst>
          </p:cNvPr>
          <p:cNvGrpSpPr/>
          <p:nvPr/>
        </p:nvGrpSpPr>
        <p:grpSpPr>
          <a:xfrm>
            <a:off x="6780310" y="1376422"/>
            <a:ext cx="2107877" cy="3472131"/>
            <a:chOff x="11201867" y="2115673"/>
            <a:chExt cx="3372603" cy="5555410"/>
          </a:xfrm>
        </p:grpSpPr>
        <p:sp>
          <p:nvSpPr>
            <p:cNvPr id="38" name="Rectangle 37">
              <a:extLst>
                <a:ext uri="{FF2B5EF4-FFF2-40B4-BE49-F238E27FC236}">
                  <a16:creationId xmlns:a16="http://schemas.microsoft.com/office/drawing/2014/main" id="{FE5F7672-E446-4518-98AE-340AB9393AAB}"/>
                </a:ext>
              </a:extLst>
            </p:cNvPr>
            <p:cNvSpPr/>
            <p:nvPr/>
          </p:nvSpPr>
          <p:spPr bwMode="auto">
            <a:xfrm>
              <a:off x="11201867" y="2128657"/>
              <a:ext cx="3148065" cy="5542426"/>
            </a:xfrm>
            <a:prstGeom prst="rect">
              <a:avLst/>
            </a:prstGeom>
            <a:solidFill>
              <a:schemeClr val="tx2">
                <a:lumMod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14300" tIns="91440" rIns="114300" bIns="91440" rtlCol="0" anchor="ctr"/>
            <a:lstStyle/>
            <a:p>
              <a:pPr algn="ctr"/>
              <a:endParaRPr lang="en-US" sz="1125" dirty="0">
                <a:solidFill>
                  <a:srgbClr val="FFFFFF"/>
                </a:solidFill>
                <a:latin typeface="Amazon Ember"/>
              </a:endParaRPr>
            </a:p>
          </p:txBody>
        </p:sp>
        <p:sp>
          <p:nvSpPr>
            <p:cNvPr id="12" name="TextBox 11">
              <a:extLst>
                <a:ext uri="{FF2B5EF4-FFF2-40B4-BE49-F238E27FC236}">
                  <a16:creationId xmlns:a16="http://schemas.microsoft.com/office/drawing/2014/main" id="{14DEA7C7-A7FF-4395-B1AB-BCFEE3E8A388}"/>
                </a:ext>
              </a:extLst>
            </p:cNvPr>
            <p:cNvSpPr txBox="1"/>
            <p:nvPr/>
          </p:nvSpPr>
          <p:spPr>
            <a:xfrm>
              <a:off x="11294518" y="4236110"/>
              <a:ext cx="3279952" cy="2053896"/>
            </a:xfrm>
            <a:prstGeom prst="rect">
              <a:avLst/>
            </a:prstGeom>
            <a:noFill/>
          </p:spPr>
          <p:txBody>
            <a:bodyPr wrap="square" lIns="0" tIns="0" rIns="0" bIns="0" rtlCol="0">
              <a:spAutoFit/>
            </a:bodyPr>
            <a:lstStyle/>
            <a:p>
              <a:pPr algn="ctr">
                <a:lnSpc>
                  <a:spcPct val="90000"/>
                </a:lnSpc>
                <a:spcAft>
                  <a:spcPts val="1350"/>
                </a:spcAft>
              </a:pPr>
              <a:r>
                <a:rPr lang="en-US" sz="1250" b="1" dirty="0">
                  <a:solidFill>
                    <a:schemeClr val="accent6"/>
                  </a:solidFill>
                  <a:latin typeface="Amazon Ember" panose="02000000000000000000" pitchFamily="2" charset="0"/>
                </a:rPr>
                <a:t>INDUSTRIAL &amp; RETAIL</a:t>
              </a:r>
              <a:endParaRPr lang="en-US" sz="1125" dirty="0">
                <a:solidFill>
                  <a:schemeClr val="accent6"/>
                </a:solidFill>
              </a:endParaRPr>
            </a:p>
            <a:p>
              <a:pPr algn="ctr">
                <a:lnSpc>
                  <a:spcPct val="90000"/>
                </a:lnSpc>
                <a:spcAft>
                  <a:spcPts val="750"/>
                </a:spcAft>
              </a:pPr>
              <a:r>
                <a:rPr lang="en-US" sz="1125" b="1" dirty="0">
                  <a:solidFill>
                    <a:srgbClr val="FFFFFF"/>
                  </a:solidFill>
                  <a:latin typeface="Amazon Ember" panose="02000000000000000000" pitchFamily="2" charset="0"/>
                </a:rPr>
                <a:t>Parts classification</a:t>
              </a:r>
              <a:endParaRPr lang="en-US" sz="1125" b="1" dirty="0"/>
            </a:p>
            <a:p>
              <a:pPr algn="ctr">
                <a:lnSpc>
                  <a:spcPct val="90000"/>
                </a:lnSpc>
                <a:spcAft>
                  <a:spcPts val="750"/>
                </a:spcAft>
              </a:pPr>
              <a:r>
                <a:rPr lang="en-US" sz="1125" b="1" dirty="0">
                  <a:solidFill>
                    <a:srgbClr val="FFFFFF"/>
                  </a:solidFill>
                  <a:latin typeface="Amazon Ember" panose="02000000000000000000" pitchFamily="2" charset="0"/>
                </a:rPr>
                <a:t>Inventory management</a:t>
              </a:r>
            </a:p>
            <a:p>
              <a:pPr algn="ctr">
                <a:lnSpc>
                  <a:spcPct val="90000"/>
                </a:lnSpc>
                <a:spcAft>
                  <a:spcPts val="750"/>
                </a:spcAft>
              </a:pPr>
              <a:r>
                <a:rPr lang="en-US" sz="1125" b="1" dirty="0">
                  <a:solidFill>
                    <a:srgbClr val="FFFFFF"/>
                  </a:solidFill>
                  <a:latin typeface="Amazon Ember" panose="02000000000000000000" pitchFamily="2" charset="0"/>
                </a:rPr>
                <a:t>Damage detection</a:t>
              </a:r>
              <a:endParaRPr lang="en-US" sz="1125" b="1" dirty="0"/>
            </a:p>
            <a:p>
              <a:pPr algn="ctr">
                <a:lnSpc>
                  <a:spcPct val="90000"/>
                </a:lnSpc>
                <a:spcAft>
                  <a:spcPts val="750"/>
                </a:spcAft>
              </a:pPr>
              <a:endParaRPr lang="en-US" sz="1125" b="1" dirty="0"/>
            </a:p>
          </p:txBody>
        </p:sp>
        <p:pic>
          <p:nvPicPr>
            <p:cNvPr id="24" name="Picture 23" descr="A person standing in a room&#10;&#10;Description automatically generated">
              <a:extLst>
                <a:ext uri="{FF2B5EF4-FFF2-40B4-BE49-F238E27FC236}">
                  <a16:creationId xmlns:a16="http://schemas.microsoft.com/office/drawing/2014/main" id="{89A6A91B-C277-4807-B116-969D91C168D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1257487" y="2115673"/>
              <a:ext cx="3144313" cy="1873899"/>
            </a:xfrm>
            <a:prstGeom prst="rect">
              <a:avLst/>
            </a:prstGeom>
          </p:spPr>
        </p:pic>
      </p:grpSp>
    </p:spTree>
    <p:extLst>
      <p:ext uri="{BB962C8B-B14F-4D97-AF65-F5344CB8AC3E}">
        <p14:creationId xmlns:p14="http://schemas.microsoft.com/office/powerpoint/2010/main" val="3606449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95139E-6 1.2963E-6 L -0.00141 0.06713 " pathEditMode="relative" rAng="0" ptsTypes="AA">
                                      <p:cBhvr>
                                        <p:cTn id="9" dur="500" spd="-100000" fill="hold"/>
                                        <p:tgtEl>
                                          <p:spTgt spid="3"/>
                                        </p:tgtEl>
                                        <p:attrNameLst>
                                          <p:attrName>ppt_x</p:attrName>
                                          <p:attrName>ppt_y</p:attrName>
                                        </p:attrNameLst>
                                      </p:cBhvr>
                                      <p:rCtr x="-76" y="3356"/>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2.95139E-6 1.2963E-6 L -0.00141 0.06713 " pathEditMode="relative" rAng="0" ptsTypes="AA">
                                      <p:cBhvr>
                                        <p:cTn id="14" dur="500" spd="-100000" fill="hold"/>
                                        <p:tgtEl>
                                          <p:spTgt spid="4"/>
                                        </p:tgtEl>
                                        <p:attrNameLst>
                                          <p:attrName>ppt_x</p:attrName>
                                          <p:attrName>ppt_y</p:attrName>
                                        </p:attrNameLst>
                                      </p:cBhvr>
                                      <p:rCtr x="-76" y="3356"/>
                                    </p:animMotion>
                                  </p:childTnLst>
                                </p:cTn>
                              </p:par>
                              <p:par>
                                <p:cTn id="15" presetID="10" presetClass="entr" presetSubtype="0" fill="hold"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200"/>
                                  </p:stCondLst>
                                  <p:childTnLst>
                                    <p:animMotion origin="layout" path="M 2.95139E-6 1.2963E-6 L -0.00141 0.06713 " pathEditMode="relative" rAng="0" ptsTypes="AA">
                                      <p:cBhvr>
                                        <p:cTn id="19" dur="500" spd="-100000" fill="hold"/>
                                        <p:tgtEl>
                                          <p:spTgt spid="6"/>
                                        </p:tgtEl>
                                        <p:attrNameLst>
                                          <p:attrName>ppt_x</p:attrName>
                                          <p:attrName>ppt_y</p:attrName>
                                        </p:attrNameLst>
                                      </p:cBhvr>
                                      <p:rCtr x="-76" y="3356"/>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2.95139E-6 1.2963E-6 L -0.00141 0.06713 " pathEditMode="relative" rAng="0" ptsTypes="AA">
                                      <p:cBhvr>
                                        <p:cTn id="24" dur="500" spd="-100000" fill="hold"/>
                                        <p:tgtEl>
                                          <p:spTgt spid="7"/>
                                        </p:tgtEl>
                                        <p:attrNameLst>
                                          <p:attrName>ppt_x</p:attrName>
                                          <p:attrName>ppt_y</p:attrName>
                                        </p:attrNameLst>
                                      </p:cBhvr>
                                      <p:rCtr x="-76"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166556" y="114937"/>
            <a:ext cx="8977443" cy="545192"/>
          </a:xfrm>
        </p:spPr>
        <p:txBody>
          <a:bodyPr/>
          <a:lstStyle/>
          <a:p>
            <a:r>
              <a:rPr lang="en-US" dirty="0"/>
              <a:t>Why Amazon Rekognition</a:t>
            </a:r>
          </a:p>
        </p:txBody>
      </p:sp>
      <p:cxnSp>
        <p:nvCxnSpPr>
          <p:cNvPr id="69" name="Straight Connector 68">
            <a:extLst>
              <a:ext uri="{FF2B5EF4-FFF2-40B4-BE49-F238E27FC236}">
                <a16:creationId xmlns:a16="http://schemas.microsoft.com/office/drawing/2014/main" id="{677932C0-CC8C-4FD9-A183-02513236A174}"/>
              </a:ext>
            </a:extLst>
          </p:cNvPr>
          <p:cNvCxnSpPr/>
          <p:nvPr/>
        </p:nvCxnSpPr>
        <p:spPr>
          <a:xfrm>
            <a:off x="3149894" y="1589425"/>
            <a:ext cx="0" cy="188595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A7F8711-63FB-4C4D-A365-5BCC03A37D6D}"/>
              </a:ext>
            </a:extLst>
          </p:cNvPr>
          <p:cNvCxnSpPr/>
          <p:nvPr/>
        </p:nvCxnSpPr>
        <p:spPr>
          <a:xfrm>
            <a:off x="6113631" y="1589425"/>
            <a:ext cx="0" cy="188595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3A5254D-248D-4CC3-B089-98E4B133DAED}"/>
              </a:ext>
            </a:extLst>
          </p:cNvPr>
          <p:cNvSpPr txBox="1"/>
          <p:nvPr/>
        </p:nvSpPr>
        <p:spPr>
          <a:xfrm>
            <a:off x="6010510" y="2335978"/>
            <a:ext cx="2966934" cy="1340175"/>
          </a:xfrm>
          <a:prstGeom prst="rect">
            <a:avLst/>
          </a:prstGeom>
          <a:noFill/>
        </p:spPr>
        <p:txBody>
          <a:bodyPr wrap="square" lIns="114300" tIns="91440" rIns="114300" bIns="91440" rtlCol="0">
            <a:spAutoFit/>
          </a:bodyPr>
          <a:lstStyle/>
          <a:p>
            <a:pPr algn="ctr" defTabSz="685772"/>
            <a:r>
              <a:rPr lang="en-US" altLang="en-US" sz="1500" dirty="0">
                <a:solidFill>
                  <a:schemeClr val="accent6"/>
                </a:solidFill>
                <a:latin typeface="Amazon Ember"/>
              </a:rPr>
              <a:t>Customize easily</a:t>
            </a:r>
          </a:p>
          <a:p>
            <a:pPr algn="ctr" defTabSz="685772"/>
            <a:endParaRPr lang="en-US" altLang="en-US" sz="1125" dirty="0">
              <a:latin typeface="Amazon Ember"/>
            </a:endParaRPr>
          </a:p>
          <a:p>
            <a:pPr algn="ctr" defTabSz="685772"/>
            <a:r>
              <a:rPr lang="en-US" altLang="en-US" sz="1253" dirty="0"/>
              <a:t>Amazon Rekognition Custom Labels</a:t>
            </a:r>
          </a:p>
          <a:p>
            <a:pPr algn="ctr" defTabSz="685772"/>
            <a:r>
              <a:rPr lang="en-US" altLang="en-US" sz="1253" dirty="0"/>
              <a:t>Detect business-specific labels </a:t>
            </a:r>
          </a:p>
          <a:p>
            <a:pPr algn="ctr" defTabSz="685772"/>
            <a:r>
              <a:rPr lang="en-US" altLang="en-US" sz="1253" dirty="0"/>
              <a:t>Run trained models in your account</a:t>
            </a:r>
          </a:p>
          <a:p>
            <a:pPr algn="ctr" defTabSz="685772"/>
            <a:endParaRPr lang="en-US" altLang="en-US" sz="1125" dirty="0">
              <a:latin typeface="Amazon Ember"/>
            </a:endParaRPr>
          </a:p>
        </p:txBody>
      </p:sp>
      <p:sp>
        <p:nvSpPr>
          <p:cNvPr id="76" name="TextBox 75">
            <a:extLst>
              <a:ext uri="{FF2B5EF4-FFF2-40B4-BE49-F238E27FC236}">
                <a16:creationId xmlns:a16="http://schemas.microsoft.com/office/drawing/2014/main" id="{F8DFBDEB-92BB-46C5-A038-E230E874F7C0}"/>
              </a:ext>
            </a:extLst>
          </p:cNvPr>
          <p:cNvSpPr txBox="1"/>
          <p:nvPr/>
        </p:nvSpPr>
        <p:spPr>
          <a:xfrm>
            <a:off x="166556" y="2345899"/>
            <a:ext cx="2842475" cy="1569660"/>
          </a:xfrm>
          <a:prstGeom prst="rect">
            <a:avLst/>
          </a:prstGeom>
          <a:noFill/>
        </p:spPr>
        <p:txBody>
          <a:bodyPr wrap="square" lIns="114300" tIns="91440" rIns="114300" bIns="91440" rtlCol="0">
            <a:spAutoFit/>
          </a:bodyPr>
          <a:lstStyle/>
          <a:p>
            <a:pPr algn="ctr" defTabSz="685772"/>
            <a:r>
              <a:rPr lang="en-US" altLang="en-US" sz="1500" dirty="0">
                <a:solidFill>
                  <a:schemeClr val="accent6"/>
                </a:solidFill>
                <a:latin typeface="+mj-lt"/>
              </a:rPr>
              <a:t>Build faster</a:t>
            </a:r>
          </a:p>
          <a:p>
            <a:pPr algn="ctr" defTabSz="685772"/>
            <a:endParaRPr lang="en-US" altLang="en-US" sz="1250" dirty="0">
              <a:latin typeface="+mj-lt"/>
            </a:endParaRPr>
          </a:p>
          <a:p>
            <a:pPr algn="ctr" defTabSz="685772"/>
            <a:r>
              <a:rPr lang="en-US" altLang="en-US" sz="1250" dirty="0">
                <a:latin typeface="+mj-lt"/>
              </a:rPr>
              <a:t>Ready to integrate SDKs &amp; APIs</a:t>
            </a:r>
          </a:p>
          <a:p>
            <a:pPr algn="ctr" defTabSz="685772"/>
            <a:r>
              <a:rPr lang="en-US" altLang="en-US" sz="1250" dirty="0"/>
              <a:t>High quality results</a:t>
            </a:r>
            <a:endParaRPr lang="en-US" altLang="en-US" sz="1250" dirty="0">
              <a:latin typeface="+mj-lt"/>
            </a:endParaRPr>
          </a:p>
          <a:p>
            <a:pPr algn="ctr" defTabSz="685772"/>
            <a:r>
              <a:rPr lang="en-US" altLang="en-US" sz="1250" dirty="0">
                <a:latin typeface="+mj-lt"/>
              </a:rPr>
              <a:t>No ML Expertise required</a:t>
            </a:r>
          </a:p>
          <a:p>
            <a:pPr algn="ctr" defTabSz="685772"/>
            <a:endParaRPr lang="en-US" altLang="en-US" sz="1250" dirty="0">
              <a:latin typeface="+mj-lt"/>
            </a:endParaRPr>
          </a:p>
          <a:p>
            <a:pPr algn="ctr" defTabSz="685772"/>
            <a:endParaRPr lang="en-US" altLang="en-US" sz="1250" dirty="0">
              <a:solidFill>
                <a:schemeClr val="bg1"/>
              </a:solidFill>
              <a:latin typeface="Amazon Ember"/>
            </a:endParaRPr>
          </a:p>
        </p:txBody>
      </p:sp>
      <p:sp>
        <p:nvSpPr>
          <p:cNvPr id="134" name="TextBox 133">
            <a:extLst>
              <a:ext uri="{FF2B5EF4-FFF2-40B4-BE49-F238E27FC236}">
                <a16:creationId xmlns:a16="http://schemas.microsoft.com/office/drawing/2014/main" id="{8B17485A-1DF5-D942-813F-77C45728B7B8}"/>
              </a:ext>
            </a:extLst>
          </p:cNvPr>
          <p:cNvSpPr txBox="1"/>
          <p:nvPr/>
        </p:nvSpPr>
        <p:spPr>
          <a:xfrm>
            <a:off x="3131526" y="2332947"/>
            <a:ext cx="2966934" cy="1378647"/>
          </a:xfrm>
          <a:prstGeom prst="rect">
            <a:avLst/>
          </a:prstGeom>
          <a:noFill/>
        </p:spPr>
        <p:txBody>
          <a:bodyPr wrap="square" lIns="114300" tIns="91440" rIns="114300" bIns="91440" rtlCol="0">
            <a:spAutoFit/>
          </a:bodyPr>
          <a:lstStyle/>
          <a:p>
            <a:pPr algn="ctr" defTabSz="685772"/>
            <a:r>
              <a:rPr lang="en-US" altLang="en-US" sz="1500" dirty="0">
                <a:solidFill>
                  <a:schemeClr val="accent6"/>
                </a:solidFill>
                <a:latin typeface="Amazon Ember"/>
              </a:rPr>
              <a:t>Simplify operations</a:t>
            </a:r>
            <a:endParaRPr lang="en-US" altLang="en-US" sz="1125" dirty="0">
              <a:solidFill>
                <a:schemeClr val="accent6"/>
              </a:solidFill>
              <a:latin typeface="Amazon Ember"/>
            </a:endParaRPr>
          </a:p>
          <a:p>
            <a:pPr algn="ctr" defTabSz="685772"/>
            <a:endParaRPr lang="en-US" altLang="en-US" sz="1250" dirty="0">
              <a:latin typeface="Amazon Ember"/>
            </a:endParaRPr>
          </a:p>
          <a:p>
            <a:pPr algn="ctr" defTabSz="685772"/>
            <a:r>
              <a:rPr lang="en-US" altLang="en-US" sz="1253" dirty="0">
                <a:latin typeface="Amazon Ember"/>
              </a:rPr>
              <a:t>No ML models to build or manage</a:t>
            </a:r>
          </a:p>
          <a:p>
            <a:pPr algn="ctr" defTabSz="685772"/>
            <a:r>
              <a:rPr lang="en-US" altLang="en-US" sz="1253" dirty="0">
                <a:latin typeface="Amazon Ember"/>
              </a:rPr>
              <a:t>No data teams required</a:t>
            </a:r>
            <a:endParaRPr lang="en-US" sz="1253" dirty="0"/>
          </a:p>
          <a:p>
            <a:pPr algn="ctr" defTabSz="685772"/>
            <a:r>
              <a:rPr lang="en-US" altLang="en-US" sz="1253" dirty="0"/>
              <a:t>Get continuous improvements</a:t>
            </a:r>
          </a:p>
          <a:p>
            <a:pPr algn="ctr" defTabSz="685772"/>
            <a:endParaRPr lang="en-US" altLang="en-US" sz="1250" dirty="0">
              <a:solidFill>
                <a:schemeClr val="bg1"/>
              </a:solidFill>
              <a:latin typeface="Amazon Ember"/>
            </a:endParaRPr>
          </a:p>
        </p:txBody>
      </p:sp>
      <p:sp>
        <p:nvSpPr>
          <p:cNvPr id="14" name="Rectangle 13">
            <a:extLst>
              <a:ext uri="{FF2B5EF4-FFF2-40B4-BE49-F238E27FC236}">
                <a16:creationId xmlns:a16="http://schemas.microsoft.com/office/drawing/2014/main" id="{137EC898-D909-E64E-99F4-2E404E238062}"/>
              </a:ext>
            </a:extLst>
          </p:cNvPr>
          <p:cNvSpPr/>
          <p:nvPr/>
        </p:nvSpPr>
        <p:spPr>
          <a:xfrm>
            <a:off x="1498600" y="4049106"/>
            <a:ext cx="6362700" cy="415498"/>
          </a:xfrm>
          <a:prstGeom prst="rect">
            <a:avLst/>
          </a:prstGeom>
          <a:noFill/>
        </p:spPr>
        <p:txBody>
          <a:bodyPr wrap="square">
            <a:spAutoFit/>
          </a:bodyPr>
          <a:lstStyle/>
          <a:p>
            <a:pPr algn="ctr" defTabSz="685772">
              <a:spcBef>
                <a:spcPts val="800"/>
              </a:spcBef>
            </a:pPr>
            <a:r>
              <a:rPr lang="en-US" altLang="en-US" sz="2100" dirty="0">
                <a:solidFill>
                  <a:srgbClr val="FF9900"/>
                </a:solidFill>
                <a:ea typeface="Amazon Ember Light" panose="020B0403020204020204" pitchFamily="34" charset="0"/>
                <a:cs typeface="Amazon Ember Light" panose="020B0403020204020204" pitchFamily="34" charset="0"/>
              </a:rPr>
              <a:t>Innovate at the speed your business needs</a:t>
            </a:r>
          </a:p>
        </p:txBody>
      </p:sp>
      <p:sp>
        <p:nvSpPr>
          <p:cNvPr id="16" name="Freeform 5">
            <a:extLst>
              <a:ext uri="{FF2B5EF4-FFF2-40B4-BE49-F238E27FC236}">
                <a16:creationId xmlns:a16="http://schemas.microsoft.com/office/drawing/2014/main" id="{7E5BB96A-EBE2-004F-8465-7FFE1988AAAF}"/>
              </a:ext>
            </a:extLst>
          </p:cNvPr>
          <p:cNvSpPr>
            <a:spLocks/>
          </p:cNvSpPr>
          <p:nvPr/>
        </p:nvSpPr>
        <p:spPr bwMode="auto">
          <a:xfrm>
            <a:off x="514623" y="3723392"/>
            <a:ext cx="8114665" cy="200025"/>
          </a:xfrm>
          <a:custGeom>
            <a:avLst/>
            <a:gdLst>
              <a:gd name="T0" fmla="*/ 5312 w 5312"/>
              <a:gd name="T1" fmla="*/ 0 h 126"/>
              <a:gd name="T2" fmla="*/ 2918 w 5312"/>
              <a:gd name="T3" fmla="*/ 0 h 126"/>
              <a:gd name="T4" fmla="*/ 2658 w 5312"/>
              <a:gd name="T5" fmla="*/ 126 h 126"/>
              <a:gd name="T6" fmla="*/ 2395 w 5312"/>
              <a:gd name="T7" fmla="*/ 0 h 126"/>
              <a:gd name="T8" fmla="*/ 0 w 5312"/>
              <a:gd name="T9" fmla="*/ 0 h 126"/>
            </a:gdLst>
            <a:ahLst/>
            <a:cxnLst>
              <a:cxn ang="0">
                <a:pos x="T0" y="T1"/>
              </a:cxn>
              <a:cxn ang="0">
                <a:pos x="T2" y="T3"/>
              </a:cxn>
              <a:cxn ang="0">
                <a:pos x="T4" y="T5"/>
              </a:cxn>
              <a:cxn ang="0">
                <a:pos x="T6" y="T7"/>
              </a:cxn>
              <a:cxn ang="0">
                <a:pos x="T8" y="T9"/>
              </a:cxn>
            </a:cxnLst>
            <a:rect l="0" t="0" r="r" b="b"/>
            <a:pathLst>
              <a:path w="5312" h="126">
                <a:moveTo>
                  <a:pt x="5312" y="0"/>
                </a:moveTo>
                <a:lnTo>
                  <a:pt x="2918" y="0"/>
                </a:lnTo>
                <a:lnTo>
                  <a:pt x="2658" y="126"/>
                </a:lnTo>
                <a:lnTo>
                  <a:pt x="2395" y="0"/>
                </a:lnTo>
                <a:lnTo>
                  <a:pt x="0" y="0"/>
                </a:ln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772"/>
            <a:endParaRPr lang="en-US" altLang="en-US" sz="1350">
              <a:solidFill>
                <a:srgbClr val="FFFFFF"/>
              </a:solidFill>
              <a:latin typeface="Amazon Ember"/>
            </a:endParaRPr>
          </a:p>
        </p:txBody>
      </p:sp>
      <p:pic>
        <p:nvPicPr>
          <p:cNvPr id="7" name="Picture 6">
            <a:extLst>
              <a:ext uri="{FF2B5EF4-FFF2-40B4-BE49-F238E27FC236}">
                <a16:creationId xmlns:a16="http://schemas.microsoft.com/office/drawing/2014/main" id="{B4C7C54D-5A99-3747-A226-A587E702D6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9179" y="900637"/>
            <a:ext cx="1460816" cy="1468120"/>
          </a:xfrm>
          <a:prstGeom prst="rect">
            <a:avLst/>
          </a:prstGeom>
        </p:spPr>
      </p:pic>
      <p:pic>
        <p:nvPicPr>
          <p:cNvPr id="9" name="Picture 8">
            <a:extLst>
              <a:ext uri="{FF2B5EF4-FFF2-40B4-BE49-F238E27FC236}">
                <a16:creationId xmlns:a16="http://schemas.microsoft.com/office/drawing/2014/main" id="{EA6C4B05-C4AC-D247-85B4-6AD3CE6B1A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94006" y="843896"/>
            <a:ext cx="1460815" cy="1468119"/>
          </a:xfrm>
          <a:prstGeom prst="rect">
            <a:avLst/>
          </a:prstGeom>
        </p:spPr>
      </p:pic>
      <p:pic>
        <p:nvPicPr>
          <p:cNvPr id="12" name="Picture 11">
            <a:extLst>
              <a:ext uri="{FF2B5EF4-FFF2-40B4-BE49-F238E27FC236}">
                <a16:creationId xmlns:a16="http://schemas.microsoft.com/office/drawing/2014/main" id="{6BD359E0-4BFB-5F4C-8E3F-878E761E2D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84594" y="904298"/>
            <a:ext cx="1460798" cy="1460798"/>
          </a:xfrm>
          <a:prstGeom prst="rect">
            <a:avLst/>
          </a:prstGeom>
        </p:spPr>
      </p:pic>
    </p:spTree>
    <p:extLst>
      <p:ext uri="{BB962C8B-B14F-4D97-AF65-F5344CB8AC3E}">
        <p14:creationId xmlns:p14="http://schemas.microsoft.com/office/powerpoint/2010/main" val="408774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304" y="190247"/>
            <a:ext cx="5583118" cy="674749"/>
          </a:xfrm>
        </p:spPr>
        <p:txBody>
          <a:bodyPr/>
          <a:lstStyle/>
          <a:p>
            <a:r>
              <a:rPr lang="en-US" sz="2750" dirty="0"/>
              <a:t>Amazon Rekognition Customers</a:t>
            </a:r>
          </a:p>
        </p:txBody>
      </p:sp>
      <p:grpSp>
        <p:nvGrpSpPr>
          <p:cNvPr id="103" name="Group 102"/>
          <p:cNvGrpSpPr/>
          <p:nvPr/>
        </p:nvGrpSpPr>
        <p:grpSpPr>
          <a:xfrm>
            <a:off x="454723" y="1719109"/>
            <a:ext cx="7972716" cy="579693"/>
            <a:chOff x="580025" y="2643173"/>
            <a:chExt cx="12756345" cy="927509"/>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1398" y="2932003"/>
              <a:ext cx="1514417" cy="404568"/>
            </a:xfrm>
            <a:prstGeom prst="rect">
              <a:avLst/>
            </a:prstGeom>
          </p:spPr>
        </p:pic>
        <p:pic>
          <p:nvPicPr>
            <p:cNvPr id="19" name="Picture 18">
              <a:extLst>
                <a:ext uri="{FF2B5EF4-FFF2-40B4-BE49-F238E27FC236}">
                  <a16:creationId xmlns:a16="http://schemas.microsoft.com/office/drawing/2014/main" id="{75715936-3772-3541-93A5-B69848CF74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3080" y="2910923"/>
              <a:ext cx="1175050" cy="302754"/>
            </a:xfrm>
            <a:prstGeom prst="rect">
              <a:avLst/>
            </a:prstGeom>
          </p:spPr>
        </p:pic>
        <p:pic>
          <p:nvPicPr>
            <p:cNvPr id="24" name="Picture 23">
              <a:extLst>
                <a:ext uri="{FF2B5EF4-FFF2-40B4-BE49-F238E27FC236}">
                  <a16:creationId xmlns:a16="http://schemas.microsoft.com/office/drawing/2014/main" id="{FEAD3D7B-DB4F-6942-9573-321DE234F0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22793" y="2643173"/>
              <a:ext cx="1240617" cy="838253"/>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4495" y="3010770"/>
              <a:ext cx="1302864" cy="209368"/>
            </a:xfrm>
            <a:prstGeom prst="rect">
              <a:avLst/>
            </a:prstGeom>
          </p:spPr>
        </p:pic>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23133" y="2932003"/>
              <a:ext cx="1172465" cy="324541"/>
            </a:xfrm>
            <a:prstGeom prst="rect">
              <a:avLst/>
            </a:prstGeom>
          </p:spPr>
        </p:pic>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224885" y="2911909"/>
              <a:ext cx="1111485" cy="350217"/>
            </a:xfrm>
            <a:prstGeom prst="rect">
              <a:avLst/>
            </a:prstGeom>
          </p:spPr>
        </p:pic>
        <p:pic>
          <p:nvPicPr>
            <p:cNvPr id="86" name="Picture 8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0025" y="2744558"/>
              <a:ext cx="1594044" cy="826124"/>
            </a:xfrm>
            <a:prstGeom prst="rect">
              <a:avLst/>
            </a:prstGeom>
          </p:spPr>
        </p:pic>
      </p:grpSp>
      <p:grpSp>
        <p:nvGrpSpPr>
          <p:cNvPr id="109" name="Group 108"/>
          <p:cNvGrpSpPr/>
          <p:nvPr/>
        </p:nvGrpSpPr>
        <p:grpSpPr>
          <a:xfrm>
            <a:off x="668878" y="3880625"/>
            <a:ext cx="7567749" cy="400078"/>
            <a:chOff x="963011" y="5465429"/>
            <a:chExt cx="12108399" cy="640125"/>
          </a:xfrm>
        </p:grpSpPr>
        <p:pic>
          <p:nvPicPr>
            <p:cNvPr id="22" name="Picture 21">
              <a:extLst>
                <a:ext uri="{FF2B5EF4-FFF2-40B4-BE49-F238E27FC236}">
                  <a16:creationId xmlns:a16="http://schemas.microsoft.com/office/drawing/2014/main" id="{C3B4A7AD-3439-7E47-90C9-77AF6962BC8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536082" y="5465429"/>
              <a:ext cx="535328" cy="412853"/>
            </a:xfrm>
            <a:prstGeom prst="rect">
              <a:avLst/>
            </a:prstGeom>
          </p:spPr>
        </p:pic>
        <p:pic>
          <p:nvPicPr>
            <p:cNvPr id="41" name="Picture 4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3011" y="5546097"/>
              <a:ext cx="963276" cy="498415"/>
            </a:xfrm>
            <a:prstGeom prst="rect">
              <a:avLst/>
            </a:prstGeom>
          </p:spPr>
        </p:pic>
        <p:pic>
          <p:nvPicPr>
            <p:cNvPr id="42" name="Picture 4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529976" y="5516588"/>
              <a:ext cx="471287" cy="428511"/>
            </a:xfrm>
            <a:prstGeom prst="rect">
              <a:avLst/>
            </a:prstGeom>
          </p:spPr>
        </p:pic>
        <p:pic>
          <p:nvPicPr>
            <p:cNvPr id="49" name="Picture 4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47841" y="5624834"/>
              <a:ext cx="419678" cy="419678"/>
            </a:xfrm>
            <a:prstGeom prst="rect">
              <a:avLst/>
            </a:prstGeom>
          </p:spPr>
        </p:pic>
        <p:pic>
          <p:nvPicPr>
            <p:cNvPr id="69" name="Picture 6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519420" y="5532403"/>
              <a:ext cx="486808" cy="486808"/>
            </a:xfrm>
            <a:prstGeom prst="rect">
              <a:avLst/>
            </a:prstGeom>
          </p:spPr>
        </p:pic>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651187" y="5504358"/>
              <a:ext cx="721435" cy="601196"/>
            </a:xfrm>
            <a:prstGeom prst="rect">
              <a:avLst/>
            </a:prstGeom>
          </p:spPr>
        </p:pic>
        <p:pic>
          <p:nvPicPr>
            <p:cNvPr id="26" name="Picture 2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956844" y="5683608"/>
              <a:ext cx="1451136" cy="112866"/>
            </a:xfrm>
            <a:prstGeom prst="rect">
              <a:avLst/>
            </a:prstGeom>
          </p:spPr>
        </p:pic>
      </p:grpSp>
      <p:grpSp>
        <p:nvGrpSpPr>
          <p:cNvPr id="104" name="Group 103"/>
          <p:cNvGrpSpPr/>
          <p:nvPr/>
        </p:nvGrpSpPr>
        <p:grpSpPr>
          <a:xfrm>
            <a:off x="592168" y="2263293"/>
            <a:ext cx="7835270" cy="343115"/>
            <a:chOff x="785888" y="3399342"/>
            <a:chExt cx="12536432" cy="548984"/>
          </a:xfrm>
        </p:grpSpPr>
        <p:pic>
          <p:nvPicPr>
            <p:cNvPr id="7" name="Picture 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140435" y="3429243"/>
              <a:ext cx="1161620" cy="519083"/>
            </a:xfrm>
            <a:prstGeom prst="rect">
              <a:avLst/>
            </a:prstGeom>
          </p:spPr>
        </p:pic>
        <p:pic>
          <p:nvPicPr>
            <p:cNvPr id="14" name="Picture 13">
              <a:extLst>
                <a:ext uri="{FF2B5EF4-FFF2-40B4-BE49-F238E27FC236}">
                  <a16:creationId xmlns:a16="http://schemas.microsoft.com/office/drawing/2014/main" id="{994351B1-7F30-0F4C-AE1A-C6BC99107722}"/>
                </a:ext>
              </a:extLst>
            </p:cNvPr>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8107248" y="3517532"/>
              <a:ext cx="1181183" cy="259482"/>
            </a:xfrm>
            <a:prstGeom prst="rect">
              <a:avLst/>
            </a:prstGeom>
          </p:spPr>
        </p:pic>
        <p:pic>
          <p:nvPicPr>
            <p:cNvPr id="16" name="Picture 15">
              <a:extLst>
                <a:ext uri="{FF2B5EF4-FFF2-40B4-BE49-F238E27FC236}">
                  <a16:creationId xmlns:a16="http://schemas.microsoft.com/office/drawing/2014/main" id="{9BB0311F-539B-BC4F-A716-6D1C86DDBAB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2285175" y="3399342"/>
              <a:ext cx="1037145" cy="463459"/>
            </a:xfrm>
            <a:prstGeom prst="rect">
              <a:avLst/>
            </a:prstGeom>
          </p:spPr>
        </p:pic>
        <p:pic>
          <p:nvPicPr>
            <p:cNvPr id="25" name="Picture 2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85888" y="3634905"/>
              <a:ext cx="1317525" cy="223443"/>
            </a:xfrm>
            <a:prstGeom prst="rect">
              <a:avLst/>
            </a:prstGeom>
          </p:spPr>
        </p:pic>
        <p:pic>
          <p:nvPicPr>
            <p:cNvPr id="34" name="Picture 33"/>
            <p:cNvPicPr>
              <a:picLocks noChangeAspect="1"/>
            </p:cNvPicPr>
            <p:nvPr/>
          </p:nvPicPr>
          <p:blipFill>
            <a:blip r:embed="rId20" cstate="screen">
              <a:biLevel thresh="25000"/>
              <a:extLst>
                <a:ext uri="{28A0092B-C50C-407E-A947-70E740481C1C}">
                  <a14:useLocalDpi xmlns:a14="http://schemas.microsoft.com/office/drawing/2010/main"/>
                </a:ext>
              </a:extLst>
            </a:blip>
            <a:stretch>
              <a:fillRect/>
            </a:stretch>
          </p:blipFill>
          <p:spPr>
            <a:xfrm>
              <a:off x="2534059" y="3540276"/>
              <a:ext cx="947020" cy="278953"/>
            </a:xfrm>
            <a:prstGeom prst="rect">
              <a:avLst/>
            </a:prstGeom>
          </p:spPr>
        </p:pic>
        <p:pic>
          <p:nvPicPr>
            <p:cNvPr id="92" name="Picture 91"/>
            <p:cNvPicPr>
              <a:picLocks noChangeAspect="1"/>
            </p:cNvPicPr>
            <p:nvPr/>
          </p:nvPicPr>
          <p:blipFill>
            <a:blip r:embed="rId21" cstate="screen">
              <a:lum bright="70000" contrast="-70000"/>
              <a:extLst>
                <a:ext uri="{28A0092B-C50C-407E-A947-70E740481C1C}">
                  <a14:useLocalDpi xmlns:a14="http://schemas.microsoft.com/office/drawing/2010/main"/>
                </a:ext>
              </a:extLst>
            </a:blip>
            <a:stretch>
              <a:fillRect/>
            </a:stretch>
          </p:blipFill>
          <p:spPr>
            <a:xfrm>
              <a:off x="4159005" y="3498035"/>
              <a:ext cx="1249038" cy="363433"/>
            </a:xfrm>
            <a:prstGeom prst="rect">
              <a:avLst/>
            </a:prstGeom>
          </p:spPr>
        </p:pic>
        <p:pic>
          <p:nvPicPr>
            <p:cNvPr id="44" name="Picture 4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279446" y="3530464"/>
              <a:ext cx="650684" cy="201217"/>
            </a:xfrm>
            <a:prstGeom prst="rect">
              <a:avLst/>
            </a:prstGeom>
          </p:spPr>
        </p:pic>
      </p:grpSp>
      <p:pic>
        <p:nvPicPr>
          <p:cNvPr id="5" name="Picture 4"/>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24149" y="1474794"/>
            <a:ext cx="633340" cy="283015"/>
          </a:xfrm>
          <a:prstGeom prst="rect">
            <a:avLst/>
          </a:prstGeom>
        </p:spPr>
      </p:pic>
      <p:pic>
        <p:nvPicPr>
          <p:cNvPr id="38" name="Picture 3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705911" y="1509898"/>
            <a:ext cx="746960" cy="202210"/>
          </a:xfrm>
          <a:prstGeom prst="rect">
            <a:avLst/>
          </a:prstGeom>
        </p:spPr>
      </p:pic>
      <p:pic>
        <p:nvPicPr>
          <p:cNvPr id="43" name="Picture 4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656911" y="1397339"/>
            <a:ext cx="870242" cy="388878"/>
          </a:xfrm>
          <a:prstGeom prst="rect">
            <a:avLst/>
          </a:prstGeom>
        </p:spPr>
      </p:pic>
      <p:pic>
        <p:nvPicPr>
          <p:cNvPr id="60" name="Picture 5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018789" y="1457676"/>
            <a:ext cx="973041" cy="243261"/>
          </a:xfrm>
          <a:prstGeom prst="rect">
            <a:avLst/>
          </a:prstGeom>
        </p:spPr>
      </p:pic>
      <p:pic>
        <p:nvPicPr>
          <p:cNvPr id="65" name="Picture 64"/>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789292" y="1523060"/>
            <a:ext cx="996637" cy="187521"/>
          </a:xfrm>
          <a:prstGeom prst="rect">
            <a:avLst/>
          </a:prstGeom>
        </p:spPr>
      </p:pic>
      <p:pic>
        <p:nvPicPr>
          <p:cNvPr id="36" name="Picture 35"/>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638681" y="1022174"/>
            <a:ext cx="655309" cy="202490"/>
          </a:xfrm>
          <a:prstGeom prst="rect">
            <a:avLst/>
          </a:prstGeom>
        </p:spPr>
      </p:pic>
      <p:grpSp>
        <p:nvGrpSpPr>
          <p:cNvPr id="108" name="Group 107"/>
          <p:cNvGrpSpPr/>
          <p:nvPr/>
        </p:nvGrpSpPr>
        <p:grpSpPr>
          <a:xfrm>
            <a:off x="660857" y="3453446"/>
            <a:ext cx="7629578" cy="419436"/>
            <a:chOff x="933495" y="4874999"/>
            <a:chExt cx="12207324" cy="671098"/>
          </a:xfrm>
        </p:grpSpPr>
        <p:pic>
          <p:nvPicPr>
            <p:cNvPr id="15" name="Picture 14">
              <a:extLst>
                <a:ext uri="{FF2B5EF4-FFF2-40B4-BE49-F238E27FC236}">
                  <a16:creationId xmlns:a16="http://schemas.microsoft.com/office/drawing/2014/main" id="{D48483F2-D0DC-344A-8535-1248793BA818}"/>
                </a:ext>
              </a:extLst>
            </p:cNvPr>
            <p:cNvPicPr>
              <a:picLocks noChangeAspect="1"/>
            </p:cNvPicPr>
            <p:nvPr/>
          </p:nvPicPr>
          <p:blipFill>
            <a:blip r:embed="rId29" cstate="screen">
              <a:lum bright="70000" contrast="-70000"/>
              <a:extLst>
                <a:ext uri="{28A0092B-C50C-407E-A947-70E740481C1C}">
                  <a14:useLocalDpi xmlns:a14="http://schemas.microsoft.com/office/drawing/2010/main"/>
                </a:ext>
              </a:extLst>
            </a:blip>
            <a:stretch>
              <a:fillRect/>
            </a:stretch>
          </p:blipFill>
          <p:spPr>
            <a:xfrm>
              <a:off x="12420435" y="4874999"/>
              <a:ext cx="720384" cy="484542"/>
            </a:xfrm>
            <a:prstGeom prst="rect">
              <a:avLst/>
            </a:prstGeom>
          </p:spPr>
        </p:pic>
        <p:pic>
          <p:nvPicPr>
            <p:cNvPr id="20" name="Picture 19">
              <a:extLst>
                <a:ext uri="{FF2B5EF4-FFF2-40B4-BE49-F238E27FC236}">
                  <a16:creationId xmlns:a16="http://schemas.microsoft.com/office/drawing/2014/main" id="{3573FD79-407A-1646-8D25-952AEB32A0EB}"/>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33495" y="5229432"/>
              <a:ext cx="1022309" cy="245833"/>
            </a:xfrm>
            <a:prstGeom prst="rect">
              <a:avLst/>
            </a:prstGeom>
          </p:spPr>
        </p:pic>
        <p:pic>
          <p:nvPicPr>
            <p:cNvPr id="37" name="Picture 36"/>
            <p:cNvPicPr>
              <a:picLocks noChangeAspect="1"/>
            </p:cNvPicPr>
            <p:nvPr/>
          </p:nvPicPr>
          <p:blipFill>
            <a:blip r:embed="rId31" cstate="screen">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335055" y="5013230"/>
              <a:ext cx="816236" cy="532867"/>
            </a:xfrm>
            <a:prstGeom prst="rect">
              <a:avLst/>
            </a:prstGeom>
          </p:spPr>
        </p:pic>
        <p:pic>
          <p:nvPicPr>
            <p:cNvPr id="61" name="Picture 60"/>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8196137" y="5080494"/>
              <a:ext cx="1179009" cy="271854"/>
            </a:xfrm>
            <a:prstGeom prst="rect">
              <a:avLst/>
            </a:prstGeom>
          </p:spPr>
        </p:pic>
        <p:pic>
          <p:nvPicPr>
            <p:cNvPr id="78" name="Picture 77"/>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414313" y="5266013"/>
              <a:ext cx="1288464" cy="115970"/>
            </a:xfrm>
            <a:prstGeom prst="rect">
              <a:avLst/>
            </a:prstGeom>
          </p:spPr>
        </p:pic>
        <p:pic>
          <p:nvPicPr>
            <p:cNvPr id="51" name="Picture 50"/>
            <p:cNvPicPr>
              <a:picLocks noChangeAspect="1"/>
            </p:cNvPicPr>
            <p:nvPr/>
          </p:nvPicPr>
          <p:blipFill>
            <a:blip r:embed="rId34" cstate="screen">
              <a:lum bright="70000" contrast="-70000"/>
              <a:extLst>
                <a:ext uri="{28A0092B-C50C-407E-A947-70E740481C1C}">
                  <a14:useLocalDpi xmlns:a14="http://schemas.microsoft.com/office/drawing/2010/main"/>
                </a:ext>
              </a:extLst>
            </a:blip>
            <a:stretch>
              <a:fillRect/>
            </a:stretch>
          </p:blipFill>
          <p:spPr>
            <a:xfrm>
              <a:off x="6140435" y="5043966"/>
              <a:ext cx="1269411" cy="392799"/>
            </a:xfrm>
            <a:prstGeom prst="rect">
              <a:avLst/>
            </a:prstGeom>
          </p:spPr>
        </p:pic>
        <p:pic>
          <p:nvPicPr>
            <p:cNvPr id="53" name="Picture 52"/>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0376710" y="4922332"/>
              <a:ext cx="503038" cy="459651"/>
            </a:xfrm>
            <a:prstGeom prst="rect">
              <a:avLst/>
            </a:prstGeom>
          </p:spPr>
        </p:pic>
      </p:grpSp>
      <p:pic>
        <p:nvPicPr>
          <p:cNvPr id="27" name="Picture 26"/>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7700008" y="1033968"/>
            <a:ext cx="749113" cy="184542"/>
          </a:xfrm>
          <a:prstGeom prst="rect">
            <a:avLst/>
          </a:prstGeom>
        </p:spPr>
      </p:pic>
      <p:pic>
        <p:nvPicPr>
          <p:cNvPr id="29" name="Picture 28"/>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691192" y="962992"/>
            <a:ext cx="427730" cy="326493"/>
          </a:xfrm>
          <a:prstGeom prst="rect">
            <a:avLst/>
          </a:prstGeom>
        </p:spPr>
      </p:pic>
      <p:pic>
        <p:nvPicPr>
          <p:cNvPr id="82" name="Picture 81"/>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569313" y="1489091"/>
            <a:ext cx="794045" cy="242556"/>
          </a:xfrm>
          <a:prstGeom prst="rect">
            <a:avLst/>
          </a:prstGeom>
        </p:spPr>
      </p:pic>
      <p:grpSp>
        <p:nvGrpSpPr>
          <p:cNvPr id="107" name="Group 106"/>
          <p:cNvGrpSpPr/>
          <p:nvPr/>
        </p:nvGrpSpPr>
        <p:grpSpPr>
          <a:xfrm>
            <a:off x="758316" y="3008894"/>
            <a:ext cx="7623681" cy="466699"/>
            <a:chOff x="1107589" y="4363382"/>
            <a:chExt cx="12197889" cy="746718"/>
          </a:xfrm>
        </p:grpSpPr>
        <p:pic>
          <p:nvPicPr>
            <p:cNvPr id="6" name="Picture 5"/>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2471203" y="4554322"/>
              <a:ext cx="1073867" cy="479869"/>
            </a:xfrm>
            <a:prstGeom prst="rect">
              <a:avLst/>
            </a:prstGeom>
          </p:spPr>
        </p:pic>
        <p:pic>
          <p:nvPicPr>
            <p:cNvPr id="10" name="Picture 9"/>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4254552" y="4688298"/>
              <a:ext cx="959029" cy="201107"/>
            </a:xfrm>
            <a:prstGeom prst="rect">
              <a:avLst/>
            </a:prstGeom>
          </p:spPr>
        </p:pic>
        <p:pic>
          <p:nvPicPr>
            <p:cNvPr id="21" name="Picture 20">
              <a:extLst>
                <a:ext uri="{FF2B5EF4-FFF2-40B4-BE49-F238E27FC236}">
                  <a16:creationId xmlns:a16="http://schemas.microsoft.com/office/drawing/2014/main" id="{12E46D51-FC87-7344-9AAA-B87F49FC626C}"/>
                </a:ext>
              </a:extLst>
            </p:cNvPr>
            <p:cNvPicPr>
              <a:picLocks noChangeAspect="1"/>
            </p:cNvPicPr>
            <p:nvPr/>
          </p:nvPicPr>
          <p:blipFill>
            <a:blip r:embed="rId41" cstate="screen">
              <a:lum bright="70000" contrast="-70000"/>
              <a:extLst>
                <a:ext uri="{28A0092B-C50C-407E-A947-70E740481C1C}">
                  <a14:useLocalDpi xmlns:a14="http://schemas.microsoft.com/office/drawing/2010/main"/>
                </a:ext>
              </a:extLst>
            </a:blip>
            <a:stretch>
              <a:fillRect/>
            </a:stretch>
          </p:blipFill>
          <p:spPr>
            <a:xfrm>
              <a:off x="8494284" y="4479757"/>
              <a:ext cx="542672" cy="436497"/>
            </a:xfrm>
            <a:prstGeom prst="rect">
              <a:avLst/>
            </a:prstGeom>
          </p:spPr>
        </p:pic>
        <p:pic>
          <p:nvPicPr>
            <p:cNvPr id="30" name="Picture 29"/>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10011118" y="4417836"/>
              <a:ext cx="1187340" cy="530574"/>
            </a:xfrm>
            <a:prstGeom prst="rect">
              <a:avLst/>
            </a:prstGeom>
          </p:spPr>
        </p:pic>
        <p:pic>
          <p:nvPicPr>
            <p:cNvPr id="56" name="Picture 55"/>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1107589" y="4552228"/>
              <a:ext cx="581164" cy="544068"/>
            </a:xfrm>
            <a:prstGeom prst="rect">
              <a:avLst/>
            </a:prstGeom>
          </p:spPr>
        </p:pic>
        <p:pic>
          <p:nvPicPr>
            <p:cNvPr id="71" name="Picture 70"/>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2255776" y="4435630"/>
              <a:ext cx="1049702" cy="456970"/>
            </a:xfrm>
            <a:prstGeom prst="rect">
              <a:avLst/>
            </a:prstGeom>
          </p:spPr>
        </p:pic>
        <p:pic>
          <p:nvPicPr>
            <p:cNvPr id="80" name="Picture 79"/>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6393028" y="4363382"/>
              <a:ext cx="746718" cy="746718"/>
            </a:xfrm>
            <a:prstGeom prst="rect">
              <a:avLst/>
            </a:prstGeom>
          </p:spPr>
        </p:pic>
      </p:grpSp>
      <p:grpSp>
        <p:nvGrpSpPr>
          <p:cNvPr id="105" name="Group 104"/>
          <p:cNvGrpSpPr/>
          <p:nvPr/>
        </p:nvGrpSpPr>
        <p:grpSpPr>
          <a:xfrm>
            <a:off x="624149" y="2663554"/>
            <a:ext cx="7757848" cy="350509"/>
            <a:chOff x="826846" y="3923109"/>
            <a:chExt cx="12412556" cy="560815"/>
          </a:xfrm>
        </p:grpSpPr>
        <p:pic>
          <p:nvPicPr>
            <p:cNvPr id="35" name="Picture 34"/>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10431537" y="3931634"/>
              <a:ext cx="393384" cy="552290"/>
            </a:xfrm>
            <a:prstGeom prst="rect">
              <a:avLst/>
            </a:prstGeom>
          </p:spPr>
        </p:pic>
        <p:pic>
          <p:nvPicPr>
            <p:cNvPr id="46" name="Picture 45"/>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5958452" y="3923109"/>
              <a:ext cx="1530305" cy="438972"/>
            </a:xfrm>
            <a:prstGeom prst="rect">
              <a:avLst/>
            </a:prstGeom>
          </p:spPr>
        </p:pic>
        <p:pic>
          <p:nvPicPr>
            <p:cNvPr id="64" name="Picture 63"/>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4223133" y="3952742"/>
              <a:ext cx="1151840" cy="492765"/>
            </a:xfrm>
            <a:prstGeom prst="rect">
              <a:avLst/>
            </a:prstGeom>
          </p:spPr>
        </p:pic>
        <p:pic>
          <p:nvPicPr>
            <p:cNvPr id="79" name="Picture 78"/>
            <p:cNvPicPr>
              <a:picLocks noChangeAspect="1"/>
            </p:cNvPicPr>
            <p:nvPr/>
          </p:nvPicPr>
          <p:blipFill>
            <a:blip r:embed="rId49" cstate="screen">
              <a:lum bright="70000" contrast="-70000"/>
              <a:extLst>
                <a:ext uri="{28A0092B-C50C-407E-A947-70E740481C1C}">
                  <a14:useLocalDpi xmlns:a14="http://schemas.microsoft.com/office/drawing/2010/main"/>
                </a:ext>
              </a:extLst>
            </a:blip>
            <a:stretch>
              <a:fillRect/>
            </a:stretch>
          </p:blipFill>
          <p:spPr>
            <a:xfrm>
              <a:off x="826846" y="4114189"/>
              <a:ext cx="1282503" cy="236722"/>
            </a:xfrm>
            <a:prstGeom prst="rect">
              <a:avLst/>
            </a:prstGeom>
          </p:spPr>
        </p:pic>
        <p:pic>
          <p:nvPicPr>
            <p:cNvPr id="89" name="Picture 88"/>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8223032" y="3934368"/>
              <a:ext cx="949613" cy="359641"/>
            </a:xfrm>
            <a:prstGeom prst="rect">
              <a:avLst/>
            </a:prstGeom>
          </p:spPr>
        </p:pic>
        <p:pic>
          <p:nvPicPr>
            <p:cNvPr id="91" name="Picture 90"/>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2587878" y="4125663"/>
              <a:ext cx="822886" cy="198864"/>
            </a:xfrm>
            <a:prstGeom prst="rect">
              <a:avLst/>
            </a:prstGeom>
          </p:spPr>
        </p:pic>
        <p:pic>
          <p:nvPicPr>
            <p:cNvPr id="95" name="Picture 94"/>
            <p:cNvPicPr>
              <a:picLocks noChangeAspect="1"/>
            </p:cNvPicPr>
            <p:nvPr/>
          </p:nvPicPr>
          <p:blipFill>
            <a:blip r:embed="rId52" cstate="screen">
              <a:biLevel thresh="25000"/>
              <a:extLst>
                <a:ext uri="{28A0092B-C50C-407E-A947-70E740481C1C}">
                  <a14:useLocalDpi xmlns:a14="http://schemas.microsoft.com/office/drawing/2010/main"/>
                </a:ext>
              </a:extLst>
            </a:blip>
            <a:stretch>
              <a:fillRect/>
            </a:stretch>
          </p:blipFill>
          <p:spPr>
            <a:xfrm>
              <a:off x="12368091" y="4044320"/>
              <a:ext cx="871311" cy="252554"/>
            </a:xfrm>
            <a:prstGeom prst="rect">
              <a:avLst/>
            </a:prstGeom>
          </p:spPr>
        </p:pic>
      </p:grpSp>
      <p:grpSp>
        <p:nvGrpSpPr>
          <p:cNvPr id="110" name="Group 109"/>
          <p:cNvGrpSpPr/>
          <p:nvPr/>
        </p:nvGrpSpPr>
        <p:grpSpPr>
          <a:xfrm>
            <a:off x="668878" y="4313139"/>
            <a:ext cx="7611962" cy="421334"/>
            <a:chOff x="919892" y="6050638"/>
            <a:chExt cx="12179139" cy="674134"/>
          </a:xfrm>
        </p:grpSpPr>
        <p:pic>
          <p:nvPicPr>
            <p:cNvPr id="77" name="Picture 76"/>
            <p:cNvPicPr>
              <a:picLocks noChangeAspect="1"/>
            </p:cNvPicPr>
            <p:nvPr/>
          </p:nvPicPr>
          <p:blipFill>
            <a:blip r:embed="rId53" cstate="screen">
              <a:lum bright="70000" contrast="-70000"/>
              <a:extLst>
                <a:ext uri="{28A0092B-C50C-407E-A947-70E740481C1C}">
                  <a14:useLocalDpi xmlns:a14="http://schemas.microsoft.com/office/drawing/2010/main"/>
                </a:ext>
              </a:extLst>
            </a:blip>
            <a:stretch>
              <a:fillRect/>
            </a:stretch>
          </p:blipFill>
          <p:spPr>
            <a:xfrm>
              <a:off x="2704166" y="6195005"/>
              <a:ext cx="641077" cy="273176"/>
            </a:xfrm>
            <a:prstGeom prst="rect">
              <a:avLst/>
            </a:prstGeom>
          </p:spPr>
        </p:pic>
        <p:pic>
          <p:nvPicPr>
            <p:cNvPr id="87" name="Picture 86"/>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8551276" y="6083503"/>
              <a:ext cx="412331" cy="412331"/>
            </a:xfrm>
            <a:prstGeom prst="rect">
              <a:avLst/>
            </a:prstGeom>
          </p:spPr>
        </p:pic>
        <p:pic>
          <p:nvPicPr>
            <p:cNvPr id="90" name="Picture 89"/>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4413431" y="6083503"/>
              <a:ext cx="641269" cy="641269"/>
            </a:xfrm>
            <a:prstGeom prst="rect">
              <a:avLst/>
            </a:prstGeom>
          </p:spPr>
        </p:pic>
        <p:pic>
          <p:nvPicPr>
            <p:cNvPr id="88" name="Picture 87"/>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919892" y="6165612"/>
              <a:ext cx="1049514" cy="238526"/>
            </a:xfrm>
            <a:prstGeom prst="rect">
              <a:avLst/>
            </a:prstGeom>
          </p:spPr>
        </p:pic>
        <p:pic>
          <p:nvPicPr>
            <p:cNvPr id="98" name="Picture 97"/>
            <p:cNvPicPr>
              <a:picLocks noChangeAspect="1"/>
            </p:cNvPicPr>
            <p:nvPr/>
          </p:nvPicPr>
          <p:blipFill>
            <a:blip r:embed="rId57" cstate="screen">
              <a:extLst>
                <a:ext uri="{28A0092B-C50C-407E-A947-70E740481C1C}">
                  <a14:useLocalDpi xmlns:a14="http://schemas.microsoft.com/office/drawing/2010/main"/>
                </a:ext>
              </a:extLst>
            </a:blip>
            <a:stretch>
              <a:fillRect/>
            </a:stretch>
          </p:blipFill>
          <p:spPr>
            <a:xfrm>
              <a:off x="6464467" y="6178326"/>
              <a:ext cx="697471" cy="311673"/>
            </a:xfrm>
            <a:prstGeom prst="rect">
              <a:avLst/>
            </a:prstGeom>
          </p:spPr>
        </p:pic>
        <p:pic>
          <p:nvPicPr>
            <p:cNvPr id="99" name="Picture 98"/>
            <p:cNvPicPr>
              <a:picLocks noChangeAspect="1"/>
            </p:cNvPicPr>
            <p:nvPr/>
          </p:nvPicPr>
          <p:blipFill>
            <a:blip r:embed="rId58" cstate="screen">
              <a:lum bright="70000" contrast="-70000"/>
              <a:extLst>
                <a:ext uri="{28A0092B-C50C-407E-A947-70E740481C1C}">
                  <a14:useLocalDpi xmlns:a14="http://schemas.microsoft.com/office/drawing/2010/main"/>
                </a:ext>
              </a:extLst>
            </a:blip>
            <a:stretch>
              <a:fillRect/>
            </a:stretch>
          </p:blipFill>
          <p:spPr>
            <a:xfrm>
              <a:off x="10218331" y="6077120"/>
              <a:ext cx="917974" cy="363486"/>
            </a:xfrm>
            <a:prstGeom prst="rect">
              <a:avLst/>
            </a:prstGeom>
          </p:spPr>
        </p:pic>
        <p:pic>
          <p:nvPicPr>
            <p:cNvPr id="100" name="Picture 99"/>
            <p:cNvPicPr>
              <a:picLocks noChangeAspect="1"/>
            </p:cNvPicPr>
            <p:nvPr/>
          </p:nvPicPr>
          <p:blipFill>
            <a:blip r:embed="rId59" cstate="screen">
              <a:extLst>
                <a:ext uri="{28A0092B-C50C-407E-A947-70E740481C1C}">
                  <a14:useLocalDpi xmlns:a14="http://schemas.microsoft.com/office/drawing/2010/main"/>
                </a:ext>
              </a:extLst>
            </a:blip>
            <a:srcRect/>
            <a:stretch>
              <a:fillRect/>
            </a:stretch>
          </p:blipFill>
          <p:spPr bwMode="auto">
            <a:xfrm>
              <a:off x="12567007" y="6050638"/>
              <a:ext cx="532024" cy="4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6" name="Picture 75">
            <a:extLst>
              <a:ext uri="{FF2B5EF4-FFF2-40B4-BE49-F238E27FC236}">
                <a16:creationId xmlns:a16="http://schemas.microsoft.com/office/drawing/2014/main" id="{CE372264-F4E7-114D-B73F-FF193516C019}"/>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2643807" y="994139"/>
            <a:ext cx="762114" cy="264200"/>
          </a:xfrm>
          <a:prstGeom prst="rect">
            <a:avLst/>
          </a:prstGeom>
        </p:spPr>
      </p:pic>
      <p:pic>
        <p:nvPicPr>
          <p:cNvPr id="81" name="Picture 80">
            <a:extLst>
              <a:ext uri="{FF2B5EF4-FFF2-40B4-BE49-F238E27FC236}">
                <a16:creationId xmlns:a16="http://schemas.microsoft.com/office/drawing/2014/main" id="{258F71FD-4AC6-374D-9C06-0A58F9621FD0}"/>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6448793" y="987282"/>
            <a:ext cx="465704" cy="276359"/>
          </a:xfrm>
          <a:prstGeom prst="rect">
            <a:avLst/>
          </a:prstGeom>
        </p:spPr>
      </p:pic>
      <p:pic>
        <p:nvPicPr>
          <p:cNvPr id="83" name="Picture 82">
            <a:extLst>
              <a:ext uri="{FF2B5EF4-FFF2-40B4-BE49-F238E27FC236}">
                <a16:creationId xmlns:a16="http://schemas.microsoft.com/office/drawing/2014/main" id="{CE2C47CB-BC95-034D-A5F8-13115F2D884C}"/>
              </a:ext>
            </a:extLst>
          </p:cNvPr>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3854285" y="1007461"/>
            <a:ext cx="866648" cy="224751"/>
          </a:xfrm>
          <a:prstGeom prst="rect">
            <a:avLst/>
          </a:prstGeom>
        </p:spPr>
      </p:pic>
      <p:pic>
        <p:nvPicPr>
          <p:cNvPr id="4" name="Picture 3">
            <a:extLst>
              <a:ext uri="{FF2B5EF4-FFF2-40B4-BE49-F238E27FC236}">
                <a16:creationId xmlns:a16="http://schemas.microsoft.com/office/drawing/2014/main" id="{19F25476-707D-3649-9975-0E3B458A6CF7}"/>
              </a:ext>
            </a:extLst>
          </p:cNvPr>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103509" y="859023"/>
            <a:ext cx="794650" cy="529767"/>
          </a:xfrm>
          <a:prstGeom prst="rect">
            <a:avLst/>
          </a:prstGeom>
        </p:spPr>
      </p:pic>
      <p:grpSp>
        <p:nvGrpSpPr>
          <p:cNvPr id="9" name="Group 8">
            <a:extLst>
              <a:ext uri="{FF2B5EF4-FFF2-40B4-BE49-F238E27FC236}">
                <a16:creationId xmlns:a16="http://schemas.microsoft.com/office/drawing/2014/main" id="{0846CBE5-FD82-9849-BA5A-ABCB6C169F2E}"/>
              </a:ext>
            </a:extLst>
          </p:cNvPr>
          <p:cNvGrpSpPr/>
          <p:nvPr/>
        </p:nvGrpSpPr>
        <p:grpSpPr>
          <a:xfrm>
            <a:off x="6375659" y="1438537"/>
            <a:ext cx="739389" cy="319272"/>
            <a:chOff x="10201054" y="2301659"/>
            <a:chExt cx="1183022" cy="510835"/>
          </a:xfrm>
        </p:grpSpPr>
        <p:sp>
          <p:nvSpPr>
            <p:cNvPr id="93" name="Rectangle 92">
              <a:extLst>
                <a:ext uri="{FF2B5EF4-FFF2-40B4-BE49-F238E27FC236}">
                  <a16:creationId xmlns:a16="http://schemas.microsoft.com/office/drawing/2014/main" id="{2F7982EA-6C0E-7443-AA45-882625C466F7}"/>
                </a:ext>
              </a:extLst>
            </p:cNvPr>
            <p:cNvSpPr/>
            <p:nvPr/>
          </p:nvSpPr>
          <p:spPr bwMode="auto">
            <a:xfrm>
              <a:off x="10201054" y="2359660"/>
              <a:ext cx="1183022" cy="35742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1ABBAB7-3B44-354D-B8A9-DBFCC2282D09}"/>
                </a:ext>
              </a:extLst>
            </p:cNvPr>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0254066" y="2301659"/>
              <a:ext cx="1091909" cy="510835"/>
            </a:xfrm>
            <a:prstGeom prst="rect">
              <a:avLst/>
            </a:prstGeom>
          </p:spPr>
        </p:pic>
      </p:grpSp>
    </p:spTree>
    <p:extLst>
      <p:ext uri="{BB962C8B-B14F-4D97-AF65-F5344CB8AC3E}">
        <p14:creationId xmlns:p14="http://schemas.microsoft.com/office/powerpoint/2010/main" val="30843745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Use cases and features</a:t>
            </a:r>
          </a:p>
        </p:txBody>
      </p:sp>
    </p:spTree>
    <p:extLst>
      <p:ext uri="{BB962C8B-B14F-4D97-AF65-F5344CB8AC3E}">
        <p14:creationId xmlns:p14="http://schemas.microsoft.com/office/powerpoint/2010/main" val="23882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Media discovery</a:t>
            </a:r>
          </a:p>
        </p:txBody>
      </p:sp>
      <p:grpSp>
        <p:nvGrpSpPr>
          <p:cNvPr id="4" name="Group 3">
            <a:extLst>
              <a:ext uri="{FF2B5EF4-FFF2-40B4-BE49-F238E27FC236}">
                <a16:creationId xmlns:a16="http://schemas.microsoft.com/office/drawing/2014/main" id="{31AEEAC7-CDAE-4625-820E-93BCCF63C528}"/>
              </a:ext>
            </a:extLst>
          </p:cNvPr>
          <p:cNvGrpSpPr/>
          <p:nvPr/>
        </p:nvGrpSpPr>
        <p:grpSpPr>
          <a:xfrm>
            <a:off x="336352" y="1593954"/>
            <a:ext cx="1948811" cy="2213510"/>
            <a:chOff x="538163" y="2550326"/>
            <a:chExt cx="3118098" cy="3541615"/>
          </a:xfrm>
        </p:grpSpPr>
        <p:pic>
          <p:nvPicPr>
            <p:cNvPr id="5" name="Picture 4" descr="A picture containing tree, outdoor, person, playing&#10;&#10;Description automatically generated">
              <a:extLst>
                <a:ext uri="{FF2B5EF4-FFF2-40B4-BE49-F238E27FC236}">
                  <a16:creationId xmlns:a16="http://schemas.microsoft.com/office/drawing/2014/main" id="{F292D121-902B-47B2-B7E6-4BB3CE110F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8163" y="2550326"/>
              <a:ext cx="3118098" cy="2078732"/>
            </a:xfrm>
            <a:prstGeom prst="rect">
              <a:avLst/>
            </a:prstGeom>
          </p:spPr>
        </p:pic>
        <p:sp>
          <p:nvSpPr>
            <p:cNvPr id="3" name="Text Placeholder 8">
              <a:extLst>
                <a:ext uri="{FF2B5EF4-FFF2-40B4-BE49-F238E27FC236}">
                  <a16:creationId xmlns:a16="http://schemas.microsoft.com/office/drawing/2014/main" id="{8C018F01-5F28-EE46-A9D4-2ECE0F7AA112}"/>
                </a:ext>
              </a:extLst>
            </p:cNvPr>
            <p:cNvSpPr txBox="1">
              <a:spLocks/>
            </p:cNvSpPr>
            <p:nvPr/>
          </p:nvSpPr>
          <p:spPr>
            <a:xfrm>
              <a:off x="1383222" y="5131679"/>
              <a:ext cx="1431032" cy="960262"/>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t>Live </a:t>
              </a:r>
              <a:br>
                <a:rPr lang="en-US" sz="1500" dirty="0"/>
              </a:br>
              <a:r>
                <a:rPr lang="en-US" sz="1500" dirty="0"/>
                <a:t>events</a:t>
              </a:r>
            </a:p>
          </p:txBody>
        </p:sp>
        <p:cxnSp>
          <p:nvCxnSpPr>
            <p:cNvPr id="13" name="Straight Connector 12">
              <a:extLst>
                <a:ext uri="{FF2B5EF4-FFF2-40B4-BE49-F238E27FC236}">
                  <a16:creationId xmlns:a16="http://schemas.microsoft.com/office/drawing/2014/main" id="{45372D4A-1AF3-4C98-92B9-DB284536C6E7}"/>
                </a:ext>
              </a:extLst>
            </p:cNvPr>
            <p:cNvCxnSpPr>
              <a:cxnSpLocks/>
            </p:cNvCxnSpPr>
            <p:nvPr/>
          </p:nvCxnSpPr>
          <p:spPr>
            <a:xfrm>
              <a:off x="1644797" y="4975905"/>
              <a:ext cx="90788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B26C0BA-93C5-4A78-BBF7-EC70EB534F1A}"/>
              </a:ext>
            </a:extLst>
          </p:cNvPr>
          <p:cNvGrpSpPr/>
          <p:nvPr/>
        </p:nvGrpSpPr>
        <p:grpSpPr>
          <a:xfrm>
            <a:off x="2507235" y="1593954"/>
            <a:ext cx="1950719" cy="2213510"/>
            <a:chOff x="4011575" y="2550326"/>
            <a:chExt cx="3121151" cy="3541615"/>
          </a:xfrm>
        </p:grpSpPr>
        <p:sp>
          <p:nvSpPr>
            <p:cNvPr id="14" name="Text Placeholder 8">
              <a:extLst>
                <a:ext uri="{FF2B5EF4-FFF2-40B4-BE49-F238E27FC236}">
                  <a16:creationId xmlns:a16="http://schemas.microsoft.com/office/drawing/2014/main" id="{A26CFAB1-250E-C64B-BDEB-8E9DFDB1B922}"/>
                </a:ext>
              </a:extLst>
            </p:cNvPr>
            <p:cNvSpPr txBox="1">
              <a:spLocks/>
            </p:cNvSpPr>
            <p:nvPr/>
          </p:nvSpPr>
          <p:spPr>
            <a:xfrm>
              <a:off x="4678553" y="5131679"/>
              <a:ext cx="1787194" cy="960262"/>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t>Media </a:t>
              </a:r>
              <a:br>
                <a:rPr lang="en-US" sz="1500" dirty="0"/>
              </a:br>
              <a:r>
                <a:rPr lang="en-US" sz="1500" dirty="0"/>
                <a:t>libraries</a:t>
              </a:r>
            </a:p>
          </p:txBody>
        </p:sp>
        <p:pic>
          <p:nvPicPr>
            <p:cNvPr id="11" name="Picture 10">
              <a:extLst>
                <a:ext uri="{FF2B5EF4-FFF2-40B4-BE49-F238E27FC236}">
                  <a16:creationId xmlns:a16="http://schemas.microsoft.com/office/drawing/2014/main" id="{423D4C08-75B7-5041-BD68-240A43AB8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11575" y="2550326"/>
              <a:ext cx="3121151" cy="2078736"/>
            </a:xfrm>
            <a:prstGeom prst="rect">
              <a:avLst/>
            </a:prstGeom>
          </p:spPr>
        </p:pic>
        <p:cxnSp>
          <p:nvCxnSpPr>
            <p:cNvPr id="40" name="Straight Connector 39">
              <a:extLst>
                <a:ext uri="{FF2B5EF4-FFF2-40B4-BE49-F238E27FC236}">
                  <a16:creationId xmlns:a16="http://schemas.microsoft.com/office/drawing/2014/main" id="{5B83448E-2CA7-4471-907F-20D72784E649}"/>
                </a:ext>
              </a:extLst>
            </p:cNvPr>
            <p:cNvCxnSpPr>
              <a:cxnSpLocks/>
            </p:cNvCxnSpPr>
            <p:nvPr/>
          </p:nvCxnSpPr>
          <p:spPr>
            <a:xfrm>
              <a:off x="5118208" y="4975905"/>
              <a:ext cx="90788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83ACDB8-532A-41BA-BE99-56B53F12187C}"/>
              </a:ext>
            </a:extLst>
          </p:cNvPr>
          <p:cNvGrpSpPr/>
          <p:nvPr/>
        </p:nvGrpSpPr>
        <p:grpSpPr>
          <a:xfrm>
            <a:off x="4678117" y="1593954"/>
            <a:ext cx="1959565" cy="2213510"/>
            <a:chOff x="7484987" y="2550326"/>
            <a:chExt cx="3135304" cy="3541615"/>
          </a:xfrm>
        </p:grpSpPr>
        <p:pic>
          <p:nvPicPr>
            <p:cNvPr id="7" name="Picture 6" descr="A picture containing indoor, remote, hand&#10;&#10;Description automatically generated">
              <a:extLst>
                <a:ext uri="{FF2B5EF4-FFF2-40B4-BE49-F238E27FC236}">
                  <a16:creationId xmlns:a16="http://schemas.microsoft.com/office/drawing/2014/main" id="{F6897A79-F74B-46CC-9B9A-8001F6EF82B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76" t="-287" r="-276"/>
            <a:stretch/>
          </p:blipFill>
          <p:spPr>
            <a:xfrm>
              <a:off x="7484987" y="2550326"/>
              <a:ext cx="3135304" cy="2078730"/>
            </a:xfrm>
            <a:prstGeom prst="rect">
              <a:avLst/>
            </a:prstGeom>
          </p:spPr>
        </p:pic>
        <p:sp>
          <p:nvSpPr>
            <p:cNvPr id="15" name="Text Placeholder 8">
              <a:extLst>
                <a:ext uri="{FF2B5EF4-FFF2-40B4-BE49-F238E27FC236}">
                  <a16:creationId xmlns:a16="http://schemas.microsoft.com/office/drawing/2014/main" id="{FD5361EB-3343-E04B-AC4F-D68B50ADB0DE}"/>
                </a:ext>
              </a:extLst>
            </p:cNvPr>
            <p:cNvSpPr txBox="1">
              <a:spLocks/>
            </p:cNvSpPr>
            <p:nvPr/>
          </p:nvSpPr>
          <p:spPr>
            <a:xfrm>
              <a:off x="8265245" y="5131679"/>
              <a:ext cx="1574792" cy="960262"/>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t>Social </a:t>
              </a:r>
              <a:br>
                <a:rPr lang="en-US" sz="1500" dirty="0"/>
              </a:br>
              <a:r>
                <a:rPr lang="en-US" sz="1500" dirty="0"/>
                <a:t>media</a:t>
              </a:r>
            </a:p>
          </p:txBody>
        </p:sp>
        <p:cxnSp>
          <p:nvCxnSpPr>
            <p:cNvPr id="41" name="Straight Connector 40">
              <a:extLst>
                <a:ext uri="{FF2B5EF4-FFF2-40B4-BE49-F238E27FC236}">
                  <a16:creationId xmlns:a16="http://schemas.microsoft.com/office/drawing/2014/main" id="{645C6CD8-EE5C-41D3-8B4A-F9877516F536}"/>
                </a:ext>
              </a:extLst>
            </p:cNvPr>
            <p:cNvCxnSpPr>
              <a:cxnSpLocks/>
            </p:cNvCxnSpPr>
            <p:nvPr/>
          </p:nvCxnSpPr>
          <p:spPr>
            <a:xfrm>
              <a:off x="8598698" y="4975905"/>
              <a:ext cx="90788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1F0D30D-40BA-4FE2-AF17-47CACFAB0D02}"/>
              </a:ext>
            </a:extLst>
          </p:cNvPr>
          <p:cNvGrpSpPr/>
          <p:nvPr/>
        </p:nvGrpSpPr>
        <p:grpSpPr>
          <a:xfrm>
            <a:off x="6857847" y="1593954"/>
            <a:ext cx="1959565" cy="2213510"/>
            <a:chOff x="10972555" y="2550326"/>
            <a:chExt cx="3135304" cy="3541615"/>
          </a:xfrm>
        </p:grpSpPr>
        <p:sp>
          <p:nvSpPr>
            <p:cNvPr id="16" name="Text Placeholder 8">
              <a:extLst>
                <a:ext uri="{FF2B5EF4-FFF2-40B4-BE49-F238E27FC236}">
                  <a16:creationId xmlns:a16="http://schemas.microsoft.com/office/drawing/2014/main" id="{944010B3-6B71-884B-B3D6-D8CBBC5AF1B1}"/>
                </a:ext>
              </a:extLst>
            </p:cNvPr>
            <p:cNvSpPr txBox="1">
              <a:spLocks/>
            </p:cNvSpPr>
            <p:nvPr/>
          </p:nvSpPr>
          <p:spPr>
            <a:xfrm>
              <a:off x="11610073" y="5131679"/>
              <a:ext cx="1860266" cy="960262"/>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t>Influencer </a:t>
              </a:r>
              <a:br>
                <a:rPr lang="en-US" sz="1500" dirty="0"/>
              </a:br>
              <a:r>
                <a:rPr lang="en-US" sz="1500" dirty="0"/>
                <a:t>marketing</a:t>
              </a:r>
            </a:p>
          </p:txBody>
        </p:sp>
        <p:pic>
          <p:nvPicPr>
            <p:cNvPr id="18" name="Content Placeholder 2">
              <a:extLst>
                <a:ext uri="{FF2B5EF4-FFF2-40B4-BE49-F238E27FC236}">
                  <a16:creationId xmlns:a16="http://schemas.microsoft.com/office/drawing/2014/main" id="{82383C24-335B-5246-B0A7-0BED5777845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10972555" y="2550326"/>
              <a:ext cx="3135304" cy="2078731"/>
            </a:xfrm>
            <a:prstGeom prst="rect">
              <a:avLst/>
            </a:prstGeom>
            <a:ln>
              <a:noFill/>
            </a:ln>
            <a:effectLst/>
          </p:spPr>
        </p:pic>
        <p:cxnSp>
          <p:nvCxnSpPr>
            <p:cNvPr id="42" name="Straight Connector 41">
              <a:extLst>
                <a:ext uri="{FF2B5EF4-FFF2-40B4-BE49-F238E27FC236}">
                  <a16:creationId xmlns:a16="http://schemas.microsoft.com/office/drawing/2014/main" id="{DBC28C54-4BE6-40A8-ABED-B926FF417A0D}"/>
                </a:ext>
              </a:extLst>
            </p:cNvPr>
            <p:cNvCxnSpPr>
              <a:cxnSpLocks/>
            </p:cNvCxnSpPr>
            <p:nvPr/>
          </p:nvCxnSpPr>
          <p:spPr>
            <a:xfrm>
              <a:off x="12086265" y="4975905"/>
              <a:ext cx="90788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156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1.42361E-6 1.48148E-6 L -1.42361E-6 0.05131 " pathEditMode="relative" rAng="0" ptsTypes="AA">
                                      <p:cBhvr>
                                        <p:cTn id="9" dur="500" spd="-100000" fill="hold"/>
                                        <p:tgtEl>
                                          <p:spTgt spid="4"/>
                                        </p:tgtEl>
                                        <p:attrNameLst>
                                          <p:attrName>ppt_x</p:attrName>
                                          <p:attrName>ppt_y</p:attrName>
                                        </p:attrNameLst>
                                      </p:cBhvr>
                                      <p:rCtr x="0" y="2566"/>
                                    </p:animMotion>
                                  </p:childTnLst>
                                </p:cTn>
                              </p:par>
                              <p:par>
                                <p:cTn id="10" presetID="10" presetClass="entr" presetSubtype="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200"/>
                                  </p:stCondLst>
                                  <p:childTnLst>
                                    <p:animMotion origin="layout" path="M -1.42361E-6 1.48148E-6 L -1.42361E-6 0.05131 " pathEditMode="relative" rAng="0" ptsTypes="AA">
                                      <p:cBhvr>
                                        <p:cTn id="14" dur="500" spd="-100000" fill="hold"/>
                                        <p:tgtEl>
                                          <p:spTgt spid="6"/>
                                        </p:tgtEl>
                                        <p:attrNameLst>
                                          <p:attrName>ppt_x</p:attrName>
                                          <p:attrName>ppt_y</p:attrName>
                                        </p:attrNameLst>
                                      </p:cBhvr>
                                      <p:rCtr x="0" y="2566"/>
                                    </p:animMotion>
                                  </p:childTnLst>
                                </p:cTn>
                              </p:par>
                              <p:par>
                                <p:cTn id="15" presetID="10" presetClass="entr" presetSubtype="0" fill="hold"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400"/>
                                  </p:stCondLst>
                                  <p:childTnLst>
                                    <p:animMotion origin="layout" path="M -1.42361E-6 1.48148E-6 L -1.42361E-6 0.05131 " pathEditMode="relative" rAng="0" ptsTypes="AA">
                                      <p:cBhvr>
                                        <p:cTn id="19" dur="500" spd="-100000" fill="hold"/>
                                        <p:tgtEl>
                                          <p:spTgt spid="8"/>
                                        </p:tgtEl>
                                        <p:attrNameLst>
                                          <p:attrName>ppt_x</p:attrName>
                                          <p:attrName>ppt_y</p:attrName>
                                        </p:attrNameLst>
                                      </p:cBhvr>
                                      <p:rCtr x="0" y="2566"/>
                                    </p:animMotion>
                                  </p:childTnLst>
                                </p:cTn>
                              </p:par>
                              <p:par>
                                <p:cTn id="20" presetID="10" presetClass="entr" presetSubtype="0" fill="hold"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nodeType="withEffect">
                                  <p:stCondLst>
                                    <p:cond delay="600"/>
                                  </p:stCondLst>
                                  <p:childTnLst>
                                    <p:animMotion origin="layout" path="M -1.42361E-6 1.48148E-6 L -1.42361E-6 0.05131 " pathEditMode="relative" rAng="0" ptsTypes="AA">
                                      <p:cBhvr>
                                        <p:cTn id="24" dur="500" spd="-100000" fill="hold"/>
                                        <p:tgtEl>
                                          <p:spTgt spid="9"/>
                                        </p:tgtEl>
                                        <p:attrNameLst>
                                          <p:attrName>ppt_x</p:attrName>
                                          <p:attrName>ppt_y</p:attrName>
                                        </p:attrNameLst>
                                      </p:cBhvr>
                                      <p:rCtr x="0" y="2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FBB982-E61B-4A68-8EF8-34B6E065D183}"/>
              </a:ext>
            </a:extLst>
          </p:cNvPr>
          <p:cNvGrpSpPr/>
          <p:nvPr/>
        </p:nvGrpSpPr>
        <p:grpSpPr>
          <a:xfrm>
            <a:off x="782519" y="1293254"/>
            <a:ext cx="1922500" cy="2976334"/>
            <a:chOff x="1252030" y="2069206"/>
            <a:chExt cx="3076000" cy="4762133"/>
          </a:xfrm>
        </p:grpSpPr>
        <p:sp>
          <p:nvSpPr>
            <p:cNvPr id="10" name="Text Placeholder 8">
              <a:extLst>
                <a:ext uri="{FF2B5EF4-FFF2-40B4-BE49-F238E27FC236}">
                  <a16:creationId xmlns:a16="http://schemas.microsoft.com/office/drawing/2014/main" id="{F2471695-EA85-5A4E-A1AE-C94A759F1637}"/>
                </a:ext>
              </a:extLst>
            </p:cNvPr>
            <p:cNvSpPr txBox="1">
              <a:spLocks/>
            </p:cNvSpPr>
            <p:nvPr/>
          </p:nvSpPr>
          <p:spPr>
            <a:xfrm>
              <a:off x="1433016" y="5754122"/>
              <a:ext cx="2714029" cy="1077217"/>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solidFill>
                    <a:srgbClr val="FFCC00"/>
                  </a:solidFill>
                </a:rPr>
                <a:t>Who</a:t>
              </a:r>
            </a:p>
            <a:p>
              <a:pPr algn="ctr"/>
              <a:r>
                <a:rPr lang="en-US" sz="1250" dirty="0"/>
                <a:t>Celebrities</a:t>
              </a:r>
            </a:p>
          </p:txBody>
        </p:sp>
        <p:pic>
          <p:nvPicPr>
            <p:cNvPr id="24" name="Picture 23">
              <a:extLst>
                <a:ext uri="{FF2B5EF4-FFF2-40B4-BE49-F238E27FC236}">
                  <a16:creationId xmlns:a16="http://schemas.microsoft.com/office/drawing/2014/main" id="{9BED25CA-E3E8-45A4-9339-A6387957BD9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52030" y="2069206"/>
              <a:ext cx="3076000" cy="3076000"/>
            </a:xfrm>
            <a:prstGeom prst="rect">
              <a:avLst/>
            </a:prstGeom>
          </p:spPr>
        </p:pic>
        <p:cxnSp>
          <p:nvCxnSpPr>
            <p:cNvPr id="27" name="Straight Connector 26">
              <a:extLst>
                <a:ext uri="{FF2B5EF4-FFF2-40B4-BE49-F238E27FC236}">
                  <a16:creationId xmlns:a16="http://schemas.microsoft.com/office/drawing/2014/main" id="{860FC35B-C1D7-4B9F-93E5-DEBD19DCBFBA}"/>
                </a:ext>
              </a:extLst>
            </p:cNvPr>
            <p:cNvCxnSpPr>
              <a:cxnSpLocks/>
            </p:cNvCxnSpPr>
            <p:nvPr/>
          </p:nvCxnSpPr>
          <p:spPr>
            <a:xfrm>
              <a:off x="2104230" y="5617644"/>
              <a:ext cx="1371600"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2DC303C-C935-4017-9FF7-CCD732720B0C}"/>
              </a:ext>
            </a:extLst>
          </p:cNvPr>
          <p:cNvGrpSpPr/>
          <p:nvPr/>
        </p:nvGrpSpPr>
        <p:grpSpPr>
          <a:xfrm>
            <a:off x="3367640" y="1293254"/>
            <a:ext cx="2416488" cy="2976334"/>
            <a:chOff x="5388224" y="2069206"/>
            <a:chExt cx="3866380" cy="4762133"/>
          </a:xfrm>
        </p:grpSpPr>
        <p:pic>
          <p:nvPicPr>
            <p:cNvPr id="14" name="Picture 13" descr="A picture containing grass, athletic game, sport, cake&#10;&#10;Description automatically generated">
              <a:extLst>
                <a:ext uri="{FF2B5EF4-FFF2-40B4-BE49-F238E27FC236}">
                  <a16:creationId xmlns:a16="http://schemas.microsoft.com/office/drawing/2014/main" id="{399EB142-2866-4410-A4F9-EE07C45550B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5783410" y="2069206"/>
              <a:ext cx="3076002" cy="3075998"/>
            </a:xfrm>
            <a:prstGeom prst="rect">
              <a:avLst/>
            </a:prstGeom>
          </p:spPr>
        </p:pic>
        <p:sp>
          <p:nvSpPr>
            <p:cNvPr id="17" name="Text Placeholder 8">
              <a:extLst>
                <a:ext uri="{FF2B5EF4-FFF2-40B4-BE49-F238E27FC236}">
                  <a16:creationId xmlns:a16="http://schemas.microsoft.com/office/drawing/2014/main" id="{D6847746-4526-9943-8077-C409CBF4CA17}"/>
                </a:ext>
              </a:extLst>
            </p:cNvPr>
            <p:cNvSpPr txBox="1">
              <a:spLocks/>
            </p:cNvSpPr>
            <p:nvPr/>
          </p:nvSpPr>
          <p:spPr>
            <a:xfrm>
              <a:off x="5388224" y="5754122"/>
              <a:ext cx="3866380" cy="1077217"/>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solidFill>
                    <a:srgbClr val="FFCC00"/>
                  </a:solidFill>
                </a:rPr>
                <a:t>What</a:t>
              </a:r>
            </a:p>
            <a:p>
              <a:pPr algn="ctr"/>
              <a:r>
                <a:rPr lang="en-US" sz="1250" dirty="0"/>
                <a:t>Labels and Activities</a:t>
              </a:r>
            </a:p>
          </p:txBody>
        </p:sp>
        <p:cxnSp>
          <p:nvCxnSpPr>
            <p:cNvPr id="28" name="Straight Connector 27">
              <a:extLst>
                <a:ext uri="{FF2B5EF4-FFF2-40B4-BE49-F238E27FC236}">
                  <a16:creationId xmlns:a16="http://schemas.microsoft.com/office/drawing/2014/main" id="{6E70C178-DE83-4A65-8544-7938374DA545}"/>
                </a:ext>
              </a:extLst>
            </p:cNvPr>
            <p:cNvCxnSpPr>
              <a:cxnSpLocks/>
            </p:cNvCxnSpPr>
            <p:nvPr/>
          </p:nvCxnSpPr>
          <p:spPr>
            <a:xfrm>
              <a:off x="6635614" y="5617644"/>
              <a:ext cx="1371600"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EF15617-C91E-4AAE-BFA4-D7E2972D19D5}"/>
              </a:ext>
            </a:extLst>
          </p:cNvPr>
          <p:cNvGrpSpPr/>
          <p:nvPr/>
        </p:nvGrpSpPr>
        <p:grpSpPr>
          <a:xfrm>
            <a:off x="6446745" y="1293253"/>
            <a:ext cx="1922504" cy="2976335"/>
            <a:chOff x="10314791" y="2069204"/>
            <a:chExt cx="3076007" cy="4762136"/>
          </a:xfrm>
        </p:grpSpPr>
        <p:sp>
          <p:nvSpPr>
            <p:cNvPr id="21" name="Text Placeholder 8">
              <a:extLst>
                <a:ext uri="{FF2B5EF4-FFF2-40B4-BE49-F238E27FC236}">
                  <a16:creationId xmlns:a16="http://schemas.microsoft.com/office/drawing/2014/main" id="{7E3CE684-5BF9-604E-ABEE-18D18C0B85CA}"/>
                </a:ext>
              </a:extLst>
            </p:cNvPr>
            <p:cNvSpPr txBox="1">
              <a:spLocks/>
            </p:cNvSpPr>
            <p:nvPr/>
          </p:nvSpPr>
          <p:spPr>
            <a:xfrm>
              <a:off x="10699845" y="5754122"/>
              <a:ext cx="2305908" cy="1077218"/>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solidFill>
                    <a:srgbClr val="FFCC00"/>
                  </a:solidFill>
                </a:rPr>
                <a:t>Where</a:t>
              </a:r>
            </a:p>
            <a:p>
              <a:pPr algn="ctr"/>
              <a:r>
                <a:rPr lang="en-US" sz="1250" dirty="0"/>
                <a:t>Scenes and Text</a:t>
              </a:r>
            </a:p>
          </p:txBody>
        </p:sp>
        <p:cxnSp>
          <p:nvCxnSpPr>
            <p:cNvPr id="29" name="Straight Connector 28">
              <a:extLst>
                <a:ext uri="{FF2B5EF4-FFF2-40B4-BE49-F238E27FC236}">
                  <a16:creationId xmlns:a16="http://schemas.microsoft.com/office/drawing/2014/main" id="{66386781-8AC5-42DA-B370-7FD730332CFF}"/>
                </a:ext>
              </a:extLst>
            </p:cNvPr>
            <p:cNvCxnSpPr>
              <a:cxnSpLocks/>
            </p:cNvCxnSpPr>
            <p:nvPr/>
          </p:nvCxnSpPr>
          <p:spPr>
            <a:xfrm>
              <a:off x="11166999" y="5617644"/>
              <a:ext cx="1371600"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A close up of a street sign on a pole&#10;&#10;Description automatically generated">
              <a:extLst>
                <a:ext uri="{FF2B5EF4-FFF2-40B4-BE49-F238E27FC236}">
                  <a16:creationId xmlns:a16="http://schemas.microsoft.com/office/drawing/2014/main" id="{954061AA-E6E9-47DE-83BF-62DEE69C64C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314791" y="2069204"/>
              <a:ext cx="3076007" cy="3075998"/>
            </a:xfrm>
            <a:prstGeom prst="rect">
              <a:avLst/>
            </a:prstGeom>
          </p:spPr>
        </p:pic>
      </p:gr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t>Tools for media discovery</a:t>
            </a:r>
          </a:p>
        </p:txBody>
      </p:sp>
    </p:spTree>
    <p:extLst>
      <p:ext uri="{BB962C8B-B14F-4D97-AF65-F5344CB8AC3E}">
        <p14:creationId xmlns:p14="http://schemas.microsoft.com/office/powerpoint/2010/main" val="307660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42361E-6 1.48148E-6 L -1.42361E-6 0.05131 " pathEditMode="relative" rAng="0" ptsTypes="AA">
                                      <p:cBhvr>
                                        <p:cTn id="9" dur="500" spd="-100000" fill="hold"/>
                                        <p:tgtEl>
                                          <p:spTgt spid="3"/>
                                        </p:tgtEl>
                                        <p:attrNameLst>
                                          <p:attrName>ppt_x</p:attrName>
                                          <p:attrName>ppt_y</p:attrName>
                                        </p:attrNameLst>
                                      </p:cBhvr>
                                      <p:rCtr x="0" y="2566"/>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1.42361E-6 1.48148E-6 L -1.42361E-6 0.05131 " pathEditMode="relative" rAng="0" ptsTypes="AA">
                                      <p:cBhvr>
                                        <p:cTn id="14" dur="500" spd="-100000" fill="hold"/>
                                        <p:tgtEl>
                                          <p:spTgt spid="4"/>
                                        </p:tgtEl>
                                        <p:attrNameLst>
                                          <p:attrName>ppt_x</p:attrName>
                                          <p:attrName>ppt_y</p:attrName>
                                        </p:attrNameLst>
                                      </p:cBhvr>
                                      <p:rCtr x="0" y="2566"/>
                                    </p:animMotion>
                                  </p:childTnLst>
                                </p:cTn>
                              </p:par>
                              <p:par>
                                <p:cTn id="15" presetID="10" presetClass="entr" presetSubtype="0" fill="hold" nodeType="withEffect">
                                  <p:stCondLst>
                                    <p:cond delay="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400"/>
                                  </p:stCondLst>
                                  <p:childTnLst>
                                    <p:animMotion origin="layout" path="M -2.84722E-6 -2.16049E-6 L -2.84722E-6 0.05131 " pathEditMode="relative" rAng="0" ptsTypes="AA">
                                      <p:cBhvr>
                                        <p:cTn id="19" dur="500" spd="-100000" fill="hold"/>
                                        <p:tgtEl>
                                          <p:spTgt spid="5"/>
                                        </p:tgtEl>
                                        <p:attrNameLst>
                                          <p:attrName>ppt_x</p:attrName>
                                          <p:attrName>ppt_y</p:attrName>
                                        </p:attrNameLst>
                                      </p:cBhvr>
                                      <p:rCtr x="0" y="2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Celebrity detection</a:t>
            </a:r>
          </a:p>
        </p:txBody>
      </p:sp>
      <p:sp>
        <p:nvSpPr>
          <p:cNvPr id="4" name="TextBox 3">
            <a:extLst>
              <a:ext uri="{FF2B5EF4-FFF2-40B4-BE49-F238E27FC236}">
                <a16:creationId xmlns:a16="http://schemas.microsoft.com/office/drawing/2014/main" id="{43A3F5F5-6016-F24A-A5AF-DDC1C25E6C04}"/>
              </a:ext>
            </a:extLst>
          </p:cNvPr>
          <p:cNvSpPr txBox="1"/>
          <p:nvPr/>
        </p:nvSpPr>
        <p:spPr>
          <a:xfrm>
            <a:off x="5939488" y="1690282"/>
            <a:ext cx="2670451" cy="1882567"/>
          </a:xfrm>
          <a:prstGeom prst="rect">
            <a:avLst/>
          </a:prstGeom>
          <a:noFill/>
        </p:spPr>
        <p:txBody>
          <a:bodyPr wrap="square" lIns="114300" tIns="91440" rIns="114300" bIns="91440" rtlCol="0">
            <a:spAutoFit/>
          </a:bodyPr>
          <a:lstStyle/>
          <a:p>
            <a:pPr>
              <a:lnSpc>
                <a:spcPct val="90000"/>
              </a:lnSpc>
              <a:spcAft>
                <a:spcPts val="1875"/>
              </a:spcAft>
            </a:pPr>
            <a:r>
              <a:rPr lang="en-US" sz="1500" dirty="0">
                <a:gradFill>
                  <a:gsLst>
                    <a:gs pos="2917">
                      <a:schemeClr val="tx1"/>
                    </a:gs>
                    <a:gs pos="30000">
                      <a:schemeClr val="tx1"/>
                    </a:gs>
                  </a:gsLst>
                  <a:lin ang="5400000" scaled="0"/>
                </a:gradFill>
              </a:rPr>
              <a:t>Amazon Rekognition quickly identifies well-known people in your video and images</a:t>
            </a:r>
          </a:p>
          <a:p>
            <a:pPr>
              <a:lnSpc>
                <a:spcPct val="90000"/>
              </a:lnSpc>
              <a:spcAft>
                <a:spcPts val="1125"/>
              </a:spcAft>
            </a:pPr>
            <a:r>
              <a:rPr lang="en-US" sz="1500" dirty="0">
                <a:gradFill>
                  <a:gsLst>
                    <a:gs pos="2917">
                      <a:schemeClr val="tx1"/>
                    </a:gs>
                    <a:gs pos="30000">
                      <a:schemeClr val="tx1"/>
                    </a:gs>
                  </a:gsLst>
                  <a:lin ang="5400000" scaled="0"/>
                </a:gradFill>
              </a:rPr>
              <a:t>Continually updated </a:t>
            </a:r>
            <a:br>
              <a:rPr lang="en-US" sz="1500" dirty="0">
                <a:gradFill>
                  <a:gsLst>
                    <a:gs pos="2917">
                      <a:schemeClr val="tx1"/>
                    </a:gs>
                    <a:gs pos="30000">
                      <a:schemeClr val="tx1"/>
                    </a:gs>
                  </a:gsLst>
                  <a:lin ang="5400000" scaled="0"/>
                </a:gradFill>
              </a:rPr>
            </a:br>
            <a:r>
              <a:rPr lang="en-US" sz="1500" dirty="0">
                <a:gradFill>
                  <a:gsLst>
                    <a:gs pos="2917">
                      <a:schemeClr val="tx1"/>
                    </a:gs>
                    <a:gs pos="30000">
                      <a:schemeClr val="tx1"/>
                    </a:gs>
                  </a:gsLst>
                  <a:lin ang="5400000" scaled="0"/>
                </a:gradFill>
              </a:rPr>
              <a:t>set of public celebrities who can be recognized</a:t>
            </a:r>
          </a:p>
        </p:txBody>
      </p:sp>
      <p:pic>
        <p:nvPicPr>
          <p:cNvPr id="9" name="Picture 8">
            <a:extLst>
              <a:ext uri="{FF2B5EF4-FFF2-40B4-BE49-F238E27FC236}">
                <a16:creationId xmlns:a16="http://schemas.microsoft.com/office/drawing/2014/main" id="{F2C955FD-28B6-D04F-AE65-C52ED79A402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6352" y="904876"/>
            <a:ext cx="5131508" cy="3355309"/>
          </a:xfrm>
          <a:prstGeom prst="rect">
            <a:avLst/>
          </a:prstGeom>
        </p:spPr>
      </p:pic>
      <p:sp>
        <p:nvSpPr>
          <p:cNvPr id="5" name="Rectangle 4">
            <a:extLst>
              <a:ext uri="{FF2B5EF4-FFF2-40B4-BE49-F238E27FC236}">
                <a16:creationId xmlns:a16="http://schemas.microsoft.com/office/drawing/2014/main" id="{1809DA40-D4B2-4489-B322-1BAD8A023303}"/>
              </a:ext>
            </a:extLst>
          </p:cNvPr>
          <p:cNvSpPr/>
          <p:nvPr/>
        </p:nvSpPr>
        <p:spPr bwMode="auto">
          <a:xfrm>
            <a:off x="336352" y="904876"/>
            <a:ext cx="5131508" cy="3355309"/>
          </a:xfrm>
          <a:prstGeom prst="rect">
            <a:avLst/>
          </a:prstGeom>
          <a:solidFill>
            <a:srgbClr val="282828">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C7B965C-5277-42B0-B2A8-16BDF6F9A88B}"/>
              </a:ext>
            </a:extLst>
          </p:cNvPr>
          <p:cNvSpPr txBox="1"/>
          <p:nvPr/>
        </p:nvSpPr>
        <p:spPr>
          <a:xfrm>
            <a:off x="2420893" y="2272173"/>
            <a:ext cx="1814756" cy="357790"/>
          </a:xfrm>
          <a:prstGeom prst="rect">
            <a:avLst/>
          </a:prstGeom>
          <a:noFill/>
        </p:spPr>
        <p:txBody>
          <a:bodyPr wrap="square" lIns="114300" tIns="91440" rIns="114300" bIns="91440" rtlCol="0">
            <a:spAutoFit/>
          </a:bodyPr>
          <a:lstStyle/>
          <a:p>
            <a:pPr algn="ctr">
              <a:lnSpc>
                <a:spcPct val="90000"/>
              </a:lnSpc>
              <a:spcAft>
                <a:spcPts val="1125"/>
              </a:spcAft>
            </a:pPr>
            <a:r>
              <a:rPr lang="en-US" sz="125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Jon Krasinski 99%</a:t>
            </a:r>
          </a:p>
        </p:txBody>
      </p:sp>
      <p:sp>
        <p:nvSpPr>
          <p:cNvPr id="10" name="TextBox 9">
            <a:extLst>
              <a:ext uri="{FF2B5EF4-FFF2-40B4-BE49-F238E27FC236}">
                <a16:creationId xmlns:a16="http://schemas.microsoft.com/office/drawing/2014/main" id="{CF0D83D3-EB39-41DF-BF5C-C4A609FBB044}"/>
              </a:ext>
            </a:extLst>
          </p:cNvPr>
          <p:cNvSpPr txBox="1"/>
          <p:nvPr/>
        </p:nvSpPr>
        <p:spPr>
          <a:xfrm>
            <a:off x="807980" y="3040159"/>
            <a:ext cx="1801958" cy="357790"/>
          </a:xfrm>
          <a:prstGeom prst="rect">
            <a:avLst/>
          </a:prstGeom>
          <a:noFill/>
        </p:spPr>
        <p:txBody>
          <a:bodyPr wrap="square" lIns="114300" tIns="91440" rIns="114300" bIns="91440" rtlCol="0">
            <a:spAutoFit/>
          </a:bodyPr>
          <a:lstStyle/>
          <a:p>
            <a:pPr algn="ctr">
              <a:lnSpc>
                <a:spcPct val="90000"/>
              </a:lnSpc>
              <a:spcAft>
                <a:spcPts val="1125"/>
              </a:spcAft>
            </a:pPr>
            <a:r>
              <a:rPr lang="en-US" sz="125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Wendell Pierce 97% </a:t>
            </a:r>
          </a:p>
        </p:txBody>
      </p:sp>
      <p:cxnSp>
        <p:nvCxnSpPr>
          <p:cNvPr id="11" name="Straight Connector 10">
            <a:extLst>
              <a:ext uri="{FF2B5EF4-FFF2-40B4-BE49-F238E27FC236}">
                <a16:creationId xmlns:a16="http://schemas.microsoft.com/office/drawing/2014/main" id="{050D09C0-EF44-44DB-923F-873FC3AE02E7}"/>
              </a:ext>
            </a:extLst>
          </p:cNvPr>
          <p:cNvCxnSpPr>
            <a:cxnSpLocks/>
          </p:cNvCxnSpPr>
          <p:nvPr/>
        </p:nvCxnSpPr>
        <p:spPr>
          <a:xfrm>
            <a:off x="5766179" y="904876"/>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30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18746-745B-DB41-BDDC-6538302C92FC}"/>
              </a:ext>
            </a:extLst>
          </p:cNvPr>
          <p:cNvSpPr>
            <a:spLocks noGrp="1"/>
          </p:cNvSpPr>
          <p:nvPr>
            <p:ph type="title"/>
          </p:nvPr>
        </p:nvSpPr>
        <p:spPr/>
        <p:txBody>
          <a:bodyPr/>
          <a:lstStyle/>
          <a:p>
            <a:r>
              <a:rPr lang="en-US" dirty="0">
                <a:latin typeface="+mj-lt"/>
                <a:ea typeface="+mj-ea"/>
                <a:cs typeface="Amazon Ember Regular" charset="0"/>
              </a:rPr>
              <a:t>Video Segmentation</a:t>
            </a:r>
          </a:p>
        </p:txBody>
      </p:sp>
      <p:sp>
        <p:nvSpPr>
          <p:cNvPr id="3" name="Text Placeholder 2">
            <a:extLst>
              <a:ext uri="{FF2B5EF4-FFF2-40B4-BE49-F238E27FC236}">
                <a16:creationId xmlns:a16="http://schemas.microsoft.com/office/drawing/2014/main" id="{7C04C308-88CE-D24F-97B6-8392DE644482}"/>
              </a:ext>
            </a:extLst>
          </p:cNvPr>
          <p:cNvSpPr>
            <a:spLocks noGrp="1"/>
          </p:cNvSpPr>
          <p:nvPr>
            <p:ph type="body" sz="quarter" idx="10"/>
          </p:nvPr>
        </p:nvSpPr>
        <p:spPr/>
        <p:txBody>
          <a:bodyPr/>
          <a:lstStyle/>
          <a:p>
            <a:r>
              <a:rPr lang="en-US" dirty="0">
                <a:solidFill>
                  <a:schemeClr val="accent6"/>
                </a:solidFill>
              </a:rPr>
              <a:t>Video Segmentation – DETECT Black frames, color bars, end-credits, and shot changes</a:t>
            </a:r>
          </a:p>
        </p:txBody>
      </p:sp>
      <p:pic>
        <p:nvPicPr>
          <p:cNvPr id="4" name="Picture 3">
            <a:extLst>
              <a:ext uri="{FF2B5EF4-FFF2-40B4-BE49-F238E27FC236}">
                <a16:creationId xmlns:a16="http://schemas.microsoft.com/office/drawing/2014/main" id="{D2D5D06D-FC2B-F14A-A3D0-FABB213ECD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182" y="1147447"/>
            <a:ext cx="2384509" cy="1337974"/>
          </a:xfrm>
          <a:prstGeom prst="rect">
            <a:avLst/>
          </a:prstGeom>
        </p:spPr>
      </p:pic>
      <p:pic>
        <p:nvPicPr>
          <p:cNvPr id="5" name="Picture 4">
            <a:extLst>
              <a:ext uri="{FF2B5EF4-FFF2-40B4-BE49-F238E27FC236}">
                <a16:creationId xmlns:a16="http://schemas.microsoft.com/office/drawing/2014/main" id="{A28BA4EA-06B4-944B-A431-CF6C5A1A3F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3241" y="1114941"/>
            <a:ext cx="2442436" cy="1370479"/>
          </a:xfrm>
          <a:prstGeom prst="rect">
            <a:avLst/>
          </a:prstGeom>
        </p:spPr>
      </p:pic>
      <p:pic>
        <p:nvPicPr>
          <p:cNvPr id="6" name="Picture 5">
            <a:extLst>
              <a:ext uri="{FF2B5EF4-FFF2-40B4-BE49-F238E27FC236}">
                <a16:creationId xmlns:a16="http://schemas.microsoft.com/office/drawing/2014/main" id="{62D0BCC8-23FD-7D4A-8484-1D15CD5219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79158" y="2963457"/>
            <a:ext cx="3290602" cy="1371084"/>
          </a:xfrm>
          <a:prstGeom prst="rect">
            <a:avLst/>
          </a:prstGeom>
        </p:spPr>
      </p:pic>
      <p:pic>
        <p:nvPicPr>
          <p:cNvPr id="7" name="Picture 6">
            <a:extLst>
              <a:ext uri="{FF2B5EF4-FFF2-40B4-BE49-F238E27FC236}">
                <a16:creationId xmlns:a16="http://schemas.microsoft.com/office/drawing/2014/main" id="{C961F5DA-925B-F24F-9520-9DC741144A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2029" y="1147447"/>
            <a:ext cx="2384505" cy="1337973"/>
          </a:xfrm>
          <a:prstGeom prst="rect">
            <a:avLst/>
          </a:prstGeom>
        </p:spPr>
      </p:pic>
      <p:sp>
        <p:nvSpPr>
          <p:cNvPr id="8" name="TextBox 7">
            <a:extLst>
              <a:ext uri="{FF2B5EF4-FFF2-40B4-BE49-F238E27FC236}">
                <a16:creationId xmlns:a16="http://schemas.microsoft.com/office/drawing/2014/main" id="{347A2DE9-BC64-8049-BAD1-8BE2C99DAC54}"/>
              </a:ext>
            </a:extLst>
          </p:cNvPr>
          <p:cNvSpPr txBox="1"/>
          <p:nvPr/>
        </p:nvSpPr>
        <p:spPr>
          <a:xfrm>
            <a:off x="1514762" y="4726093"/>
            <a:ext cx="2331087" cy="338554"/>
          </a:xfrm>
          <a:prstGeom prst="rect">
            <a:avLst/>
          </a:prstGeom>
          <a:noFill/>
        </p:spPr>
        <p:txBody>
          <a:bodyPr wrap="none" rtlCol="0">
            <a:spAutoFit/>
          </a:bodyPr>
          <a:lstStyle/>
          <a:p>
            <a:r>
              <a:rPr lang="en-US" sz="800" i="1" dirty="0"/>
              <a:t>Big Buck Bunny</a:t>
            </a:r>
            <a:r>
              <a:rPr lang="en-US" sz="800" dirty="0"/>
              <a:t> (2008) &amp; </a:t>
            </a:r>
            <a:r>
              <a:rPr lang="en-US" sz="800" i="1" dirty="0"/>
              <a:t>Tears Of Steel </a:t>
            </a:r>
            <a:r>
              <a:rPr lang="en-US" sz="800" dirty="0"/>
              <a:t>(2013)</a:t>
            </a:r>
          </a:p>
          <a:p>
            <a:r>
              <a:rPr lang="en-US" sz="800" dirty="0"/>
              <a:t>Blender Institute, shared under CC 3.0</a:t>
            </a:r>
          </a:p>
        </p:txBody>
      </p:sp>
      <p:sp>
        <p:nvSpPr>
          <p:cNvPr id="9" name="TextBox 8">
            <a:extLst>
              <a:ext uri="{FF2B5EF4-FFF2-40B4-BE49-F238E27FC236}">
                <a16:creationId xmlns:a16="http://schemas.microsoft.com/office/drawing/2014/main" id="{5FB20C42-7840-734A-8CE1-37587D588F67}"/>
              </a:ext>
            </a:extLst>
          </p:cNvPr>
          <p:cNvSpPr txBox="1"/>
          <p:nvPr/>
        </p:nvSpPr>
        <p:spPr>
          <a:xfrm>
            <a:off x="1124720" y="2519580"/>
            <a:ext cx="1109432" cy="276999"/>
          </a:xfrm>
          <a:prstGeom prst="rect">
            <a:avLst/>
          </a:prstGeom>
          <a:noFill/>
        </p:spPr>
        <p:txBody>
          <a:bodyPr wrap="square" rtlCol="0">
            <a:spAutoFit/>
          </a:bodyPr>
          <a:lstStyle/>
          <a:p>
            <a:r>
              <a:rPr lang="en-US" sz="1200" dirty="0"/>
              <a:t>Black frames</a:t>
            </a:r>
          </a:p>
        </p:txBody>
      </p:sp>
      <p:sp>
        <p:nvSpPr>
          <p:cNvPr id="10" name="TextBox 9">
            <a:extLst>
              <a:ext uri="{FF2B5EF4-FFF2-40B4-BE49-F238E27FC236}">
                <a16:creationId xmlns:a16="http://schemas.microsoft.com/office/drawing/2014/main" id="{90A272A8-18A2-6D4D-AB4E-C57CF4C2F6F0}"/>
              </a:ext>
            </a:extLst>
          </p:cNvPr>
          <p:cNvSpPr txBox="1"/>
          <p:nvPr/>
        </p:nvSpPr>
        <p:spPr>
          <a:xfrm>
            <a:off x="4169743" y="2519580"/>
            <a:ext cx="1109432" cy="276999"/>
          </a:xfrm>
          <a:prstGeom prst="rect">
            <a:avLst/>
          </a:prstGeom>
          <a:noFill/>
        </p:spPr>
        <p:txBody>
          <a:bodyPr wrap="square" rtlCol="0">
            <a:spAutoFit/>
          </a:bodyPr>
          <a:lstStyle/>
          <a:p>
            <a:r>
              <a:rPr lang="en-US" sz="1200" dirty="0"/>
              <a:t>End credits</a:t>
            </a:r>
          </a:p>
        </p:txBody>
      </p:sp>
      <p:sp>
        <p:nvSpPr>
          <p:cNvPr id="11" name="TextBox 10">
            <a:extLst>
              <a:ext uri="{FF2B5EF4-FFF2-40B4-BE49-F238E27FC236}">
                <a16:creationId xmlns:a16="http://schemas.microsoft.com/office/drawing/2014/main" id="{2641C72D-E903-6C42-BB6C-9C7AB847E6E0}"/>
              </a:ext>
            </a:extLst>
          </p:cNvPr>
          <p:cNvSpPr txBox="1"/>
          <p:nvPr/>
        </p:nvSpPr>
        <p:spPr>
          <a:xfrm>
            <a:off x="7214766" y="2571750"/>
            <a:ext cx="1109432" cy="276999"/>
          </a:xfrm>
          <a:prstGeom prst="rect">
            <a:avLst/>
          </a:prstGeom>
          <a:noFill/>
        </p:spPr>
        <p:txBody>
          <a:bodyPr wrap="square" rtlCol="0">
            <a:spAutoFit/>
          </a:bodyPr>
          <a:lstStyle/>
          <a:p>
            <a:r>
              <a:rPr lang="en-US" sz="1200" dirty="0"/>
              <a:t>Color bars</a:t>
            </a:r>
          </a:p>
        </p:txBody>
      </p:sp>
      <p:sp>
        <p:nvSpPr>
          <p:cNvPr id="12" name="TextBox 11">
            <a:extLst>
              <a:ext uri="{FF2B5EF4-FFF2-40B4-BE49-F238E27FC236}">
                <a16:creationId xmlns:a16="http://schemas.microsoft.com/office/drawing/2014/main" id="{1155286E-80F5-C841-8228-D130F8B0CF50}"/>
              </a:ext>
            </a:extLst>
          </p:cNvPr>
          <p:cNvSpPr txBox="1"/>
          <p:nvPr/>
        </p:nvSpPr>
        <p:spPr>
          <a:xfrm>
            <a:off x="4169742" y="4374496"/>
            <a:ext cx="1286177" cy="276999"/>
          </a:xfrm>
          <a:prstGeom prst="rect">
            <a:avLst/>
          </a:prstGeom>
          <a:noFill/>
        </p:spPr>
        <p:txBody>
          <a:bodyPr wrap="square" rtlCol="0">
            <a:spAutoFit/>
          </a:bodyPr>
          <a:lstStyle/>
          <a:p>
            <a:r>
              <a:rPr lang="en-US" sz="1200" dirty="0"/>
              <a:t>Shot Changes</a:t>
            </a:r>
          </a:p>
        </p:txBody>
      </p:sp>
    </p:spTree>
    <p:extLst>
      <p:ext uri="{BB962C8B-B14F-4D97-AF65-F5344CB8AC3E}">
        <p14:creationId xmlns:p14="http://schemas.microsoft.com/office/powerpoint/2010/main" val="19297761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D44DB0-5A8A-462D-8044-21FCC67D73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6352" y="902665"/>
            <a:ext cx="5128028" cy="3349851"/>
          </a:xfrm>
          <a:prstGeom prst="rect">
            <a:avLst/>
          </a:prstGeom>
        </p:spPr>
      </p:pic>
      <p:sp>
        <p:nvSpPr>
          <p:cNvPr id="10" name="Rectangle 9">
            <a:extLst>
              <a:ext uri="{FF2B5EF4-FFF2-40B4-BE49-F238E27FC236}">
                <a16:creationId xmlns:a16="http://schemas.microsoft.com/office/drawing/2014/main" id="{825B111A-5753-4DF8-A85C-30326E46EDA2}"/>
              </a:ext>
            </a:extLst>
          </p:cNvPr>
          <p:cNvSpPr/>
          <p:nvPr/>
        </p:nvSpPr>
        <p:spPr bwMode="auto">
          <a:xfrm>
            <a:off x="336352" y="904876"/>
            <a:ext cx="5128023" cy="3355309"/>
          </a:xfrm>
          <a:prstGeom prst="rect">
            <a:avLst/>
          </a:prstGeom>
          <a:solidFill>
            <a:schemeClr val="bg1">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Object and scene detection</a:t>
            </a:r>
          </a:p>
        </p:txBody>
      </p:sp>
      <p:grpSp>
        <p:nvGrpSpPr>
          <p:cNvPr id="17" name="Group 16">
            <a:extLst>
              <a:ext uri="{FF2B5EF4-FFF2-40B4-BE49-F238E27FC236}">
                <a16:creationId xmlns:a16="http://schemas.microsoft.com/office/drawing/2014/main" id="{A8EF3DDC-3AF6-4AE0-8F46-AE1771059CEF}"/>
              </a:ext>
            </a:extLst>
          </p:cNvPr>
          <p:cNvGrpSpPr/>
          <p:nvPr/>
        </p:nvGrpSpPr>
        <p:grpSpPr>
          <a:xfrm>
            <a:off x="2500246" y="1724931"/>
            <a:ext cx="1245025" cy="1291793"/>
            <a:chOff x="4000394" y="2759890"/>
            <a:chExt cx="1992040" cy="2066868"/>
          </a:xfrm>
        </p:grpSpPr>
        <p:sp>
          <p:nvSpPr>
            <p:cNvPr id="7" name="Rectangle: Rounded Corners 6">
              <a:extLst>
                <a:ext uri="{FF2B5EF4-FFF2-40B4-BE49-F238E27FC236}">
                  <a16:creationId xmlns:a16="http://schemas.microsoft.com/office/drawing/2014/main" id="{5D9C1603-5934-4060-B508-3DEA01249D80}"/>
                </a:ext>
              </a:extLst>
            </p:cNvPr>
            <p:cNvSpPr/>
            <p:nvPr/>
          </p:nvSpPr>
          <p:spPr bwMode="auto">
            <a:xfrm>
              <a:off x="4013509" y="3252859"/>
              <a:ext cx="1978925" cy="157389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E4F06336-D84A-4198-AF21-CC7B3F25FEC6}"/>
                </a:ext>
              </a:extLst>
            </p:cNvPr>
            <p:cNvSpPr txBox="1"/>
            <p:nvPr/>
          </p:nvSpPr>
          <p:spPr>
            <a:xfrm>
              <a:off x="4000394" y="2759890"/>
              <a:ext cx="1371600" cy="443198"/>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Person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98.3% </a:t>
              </a:r>
            </a:p>
          </p:txBody>
        </p:sp>
      </p:grpSp>
      <p:grpSp>
        <p:nvGrpSpPr>
          <p:cNvPr id="18" name="Group 17">
            <a:extLst>
              <a:ext uri="{FF2B5EF4-FFF2-40B4-BE49-F238E27FC236}">
                <a16:creationId xmlns:a16="http://schemas.microsoft.com/office/drawing/2014/main" id="{0E6A808D-0058-424D-A572-31AA9EC4026B}"/>
              </a:ext>
            </a:extLst>
          </p:cNvPr>
          <p:cNvGrpSpPr/>
          <p:nvPr/>
        </p:nvGrpSpPr>
        <p:grpSpPr>
          <a:xfrm>
            <a:off x="2500246" y="3045157"/>
            <a:ext cx="1143000" cy="573019"/>
            <a:chOff x="4000394" y="4872251"/>
            <a:chExt cx="1828800" cy="916830"/>
          </a:xfrm>
        </p:grpSpPr>
        <p:sp>
          <p:nvSpPr>
            <p:cNvPr id="11" name="Rectangle: Rounded Corners 10">
              <a:extLst>
                <a:ext uri="{FF2B5EF4-FFF2-40B4-BE49-F238E27FC236}">
                  <a16:creationId xmlns:a16="http://schemas.microsoft.com/office/drawing/2014/main" id="{9AC6B47A-CF4B-4FA2-BCBF-43E8699C1684}"/>
                </a:ext>
              </a:extLst>
            </p:cNvPr>
            <p:cNvSpPr/>
            <p:nvPr/>
          </p:nvSpPr>
          <p:spPr bwMode="auto">
            <a:xfrm>
              <a:off x="4013509" y="4872251"/>
              <a:ext cx="1377358" cy="423081"/>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8A14A841-0AA6-4070-91AE-51E6AF6448C8}"/>
                </a:ext>
              </a:extLst>
            </p:cNvPr>
            <p:cNvSpPr txBox="1"/>
            <p:nvPr/>
          </p:nvSpPr>
          <p:spPr>
            <a:xfrm>
              <a:off x="4000394" y="5345883"/>
              <a:ext cx="1828800" cy="443198"/>
            </a:xfrm>
            <a:prstGeom prst="rect">
              <a:avLst/>
            </a:prstGeom>
            <a:noFill/>
            <a:ln>
              <a:noFill/>
            </a:ln>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Skateboard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94.3% </a:t>
              </a:r>
            </a:p>
          </p:txBody>
        </p:sp>
      </p:grpSp>
      <p:grpSp>
        <p:nvGrpSpPr>
          <p:cNvPr id="16" name="Group 15">
            <a:extLst>
              <a:ext uri="{FF2B5EF4-FFF2-40B4-BE49-F238E27FC236}">
                <a16:creationId xmlns:a16="http://schemas.microsoft.com/office/drawing/2014/main" id="{29CE939C-C947-4A48-93A1-57ACFC5E7D48}"/>
              </a:ext>
            </a:extLst>
          </p:cNvPr>
          <p:cNvGrpSpPr/>
          <p:nvPr/>
        </p:nvGrpSpPr>
        <p:grpSpPr>
          <a:xfrm>
            <a:off x="4109750" y="3605615"/>
            <a:ext cx="914400" cy="525627"/>
            <a:chOff x="1867819" y="6100011"/>
            <a:chExt cx="1463040" cy="841003"/>
          </a:xfrm>
        </p:grpSpPr>
        <p:sp>
          <p:nvSpPr>
            <p:cNvPr id="12" name="Rectangle: Rounded Corners 11">
              <a:extLst>
                <a:ext uri="{FF2B5EF4-FFF2-40B4-BE49-F238E27FC236}">
                  <a16:creationId xmlns:a16="http://schemas.microsoft.com/office/drawing/2014/main" id="{50BCE6FC-26FA-4F7C-B833-08E40F785E77}"/>
                </a:ext>
              </a:extLst>
            </p:cNvPr>
            <p:cNvSpPr/>
            <p:nvPr/>
          </p:nvSpPr>
          <p:spPr bwMode="auto">
            <a:xfrm>
              <a:off x="1867819" y="6100011"/>
              <a:ext cx="743033" cy="34613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ADCF493E-6339-403E-AD0D-E7C4B16DABBD}"/>
                </a:ext>
              </a:extLst>
            </p:cNvPr>
            <p:cNvSpPr txBox="1"/>
            <p:nvPr/>
          </p:nvSpPr>
          <p:spPr>
            <a:xfrm>
              <a:off x="1867819" y="6497816"/>
              <a:ext cx="1463040" cy="443198"/>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Asphalt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85.4%</a:t>
              </a:r>
            </a:p>
          </p:txBody>
        </p:sp>
      </p:grpSp>
      <p:grpSp>
        <p:nvGrpSpPr>
          <p:cNvPr id="27" name="Group 26">
            <a:extLst>
              <a:ext uri="{FF2B5EF4-FFF2-40B4-BE49-F238E27FC236}">
                <a16:creationId xmlns:a16="http://schemas.microsoft.com/office/drawing/2014/main" id="{5218B3B1-65E8-44A9-8DF7-ED3DE286704D}"/>
              </a:ext>
            </a:extLst>
          </p:cNvPr>
          <p:cNvGrpSpPr/>
          <p:nvPr/>
        </p:nvGrpSpPr>
        <p:grpSpPr>
          <a:xfrm>
            <a:off x="453779" y="2416260"/>
            <a:ext cx="1032250" cy="1307185"/>
            <a:chOff x="726046" y="3866013"/>
            <a:chExt cx="1651600" cy="2091496"/>
          </a:xfrm>
        </p:grpSpPr>
        <p:sp>
          <p:nvSpPr>
            <p:cNvPr id="19" name="Rectangle: Rounded Corners 18">
              <a:extLst>
                <a:ext uri="{FF2B5EF4-FFF2-40B4-BE49-F238E27FC236}">
                  <a16:creationId xmlns:a16="http://schemas.microsoft.com/office/drawing/2014/main" id="{F916E3A8-4123-43E2-BFA7-7E51B5D607E7}"/>
                </a:ext>
              </a:extLst>
            </p:cNvPr>
            <p:cNvSpPr/>
            <p:nvPr/>
          </p:nvSpPr>
          <p:spPr bwMode="auto">
            <a:xfrm>
              <a:off x="726046" y="3866013"/>
              <a:ext cx="1016034" cy="157389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822939A-4016-476F-BBD2-247DA1BEFF10}"/>
                </a:ext>
              </a:extLst>
            </p:cNvPr>
            <p:cNvSpPr txBox="1"/>
            <p:nvPr/>
          </p:nvSpPr>
          <p:spPr>
            <a:xfrm>
              <a:off x="726046" y="5514310"/>
              <a:ext cx="1651600" cy="443199"/>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Parking</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86.2% </a:t>
              </a:r>
            </a:p>
          </p:txBody>
        </p:sp>
      </p:grpSp>
      <p:grpSp>
        <p:nvGrpSpPr>
          <p:cNvPr id="26" name="Group 25">
            <a:extLst>
              <a:ext uri="{FF2B5EF4-FFF2-40B4-BE49-F238E27FC236}">
                <a16:creationId xmlns:a16="http://schemas.microsoft.com/office/drawing/2014/main" id="{45D66DC0-E5A4-44DB-BD7A-3425ECBFC6C1}"/>
              </a:ext>
            </a:extLst>
          </p:cNvPr>
          <p:cNvGrpSpPr/>
          <p:nvPr/>
        </p:nvGrpSpPr>
        <p:grpSpPr>
          <a:xfrm>
            <a:off x="1333501" y="968537"/>
            <a:ext cx="2171181" cy="1336112"/>
            <a:chOff x="2133601" y="1549658"/>
            <a:chExt cx="3473890" cy="2137779"/>
          </a:xfrm>
        </p:grpSpPr>
        <p:sp>
          <p:nvSpPr>
            <p:cNvPr id="21" name="Rectangle: Rounded Corners 20">
              <a:extLst>
                <a:ext uri="{FF2B5EF4-FFF2-40B4-BE49-F238E27FC236}">
                  <a16:creationId xmlns:a16="http://schemas.microsoft.com/office/drawing/2014/main" id="{29AD89CD-687D-4F9C-927B-57EA6D3D0E7E}"/>
                </a:ext>
              </a:extLst>
            </p:cNvPr>
            <p:cNvSpPr/>
            <p:nvPr/>
          </p:nvSpPr>
          <p:spPr bwMode="auto">
            <a:xfrm>
              <a:off x="2133601" y="1549658"/>
              <a:ext cx="1416050" cy="213777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15A1B9B8-7096-4D03-829C-F203B4B27374}"/>
                </a:ext>
              </a:extLst>
            </p:cNvPr>
            <p:cNvSpPr txBox="1"/>
            <p:nvPr/>
          </p:nvSpPr>
          <p:spPr>
            <a:xfrm>
              <a:off x="3644459" y="1549658"/>
              <a:ext cx="1963032" cy="443198"/>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Architecture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79.8% </a:t>
              </a:r>
            </a:p>
          </p:txBody>
        </p:sp>
      </p:grpSp>
      <p:grpSp>
        <p:nvGrpSpPr>
          <p:cNvPr id="25" name="Group 24">
            <a:extLst>
              <a:ext uri="{FF2B5EF4-FFF2-40B4-BE49-F238E27FC236}">
                <a16:creationId xmlns:a16="http://schemas.microsoft.com/office/drawing/2014/main" id="{D936186F-EBF6-4F1E-9234-2054E7A4E2B5}"/>
              </a:ext>
            </a:extLst>
          </p:cNvPr>
          <p:cNvGrpSpPr/>
          <p:nvPr/>
        </p:nvGrpSpPr>
        <p:grpSpPr>
          <a:xfrm>
            <a:off x="2500246" y="2033037"/>
            <a:ext cx="2102275" cy="1276546"/>
            <a:chOff x="4128731" y="3252859"/>
            <a:chExt cx="3363640" cy="2042473"/>
          </a:xfrm>
        </p:grpSpPr>
        <p:sp>
          <p:nvSpPr>
            <p:cNvPr id="23" name="Rectangle: Rounded Corners 22">
              <a:extLst>
                <a:ext uri="{FF2B5EF4-FFF2-40B4-BE49-F238E27FC236}">
                  <a16:creationId xmlns:a16="http://schemas.microsoft.com/office/drawing/2014/main" id="{66FE0C0A-E7A7-432D-86C1-8CC1BE0BECD2}"/>
                </a:ext>
              </a:extLst>
            </p:cNvPr>
            <p:cNvSpPr/>
            <p:nvPr/>
          </p:nvSpPr>
          <p:spPr bwMode="auto">
            <a:xfrm>
              <a:off x="4128731" y="3252859"/>
              <a:ext cx="1863702" cy="2042473"/>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B5BF7BF-5CC8-4EB4-AD89-664C8D5FEAAB}"/>
                </a:ext>
              </a:extLst>
            </p:cNvPr>
            <p:cNvSpPr txBox="1"/>
            <p:nvPr/>
          </p:nvSpPr>
          <p:spPr>
            <a:xfrm>
              <a:off x="6120771" y="3252859"/>
              <a:ext cx="1371600" cy="443198"/>
            </a:xfrm>
            <a:prstGeom prst="rect">
              <a:avLst/>
            </a:prstGeom>
            <a:noFill/>
            <a:ln>
              <a:noFill/>
            </a:ln>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Sports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94.3% </a:t>
              </a:r>
            </a:p>
          </p:txBody>
        </p:sp>
      </p:grpSp>
      <p:grpSp>
        <p:nvGrpSpPr>
          <p:cNvPr id="30" name="Group 29">
            <a:extLst>
              <a:ext uri="{FF2B5EF4-FFF2-40B4-BE49-F238E27FC236}">
                <a16:creationId xmlns:a16="http://schemas.microsoft.com/office/drawing/2014/main" id="{8AC79983-0AD6-4D84-8D74-53D9D8C78647}"/>
              </a:ext>
            </a:extLst>
          </p:cNvPr>
          <p:cNvGrpSpPr/>
          <p:nvPr/>
        </p:nvGrpSpPr>
        <p:grpSpPr>
          <a:xfrm>
            <a:off x="4054103" y="2352118"/>
            <a:ext cx="1269871" cy="1156874"/>
            <a:chOff x="6486564" y="3763388"/>
            <a:chExt cx="2031793" cy="1850999"/>
          </a:xfrm>
        </p:grpSpPr>
        <p:sp>
          <p:nvSpPr>
            <p:cNvPr id="28" name="Rectangle: Rounded Corners 27">
              <a:extLst>
                <a:ext uri="{FF2B5EF4-FFF2-40B4-BE49-F238E27FC236}">
                  <a16:creationId xmlns:a16="http://schemas.microsoft.com/office/drawing/2014/main" id="{B6ADE75A-1621-490E-84FD-6B60FDC92EF1}"/>
                </a:ext>
              </a:extLst>
            </p:cNvPr>
            <p:cNvSpPr/>
            <p:nvPr/>
          </p:nvSpPr>
          <p:spPr bwMode="auto">
            <a:xfrm>
              <a:off x="6486564" y="4244613"/>
              <a:ext cx="2031793" cy="1369774"/>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2E15EB59-7DD5-4057-BB43-9830141A3C85}"/>
                </a:ext>
              </a:extLst>
            </p:cNvPr>
            <p:cNvSpPr txBox="1"/>
            <p:nvPr/>
          </p:nvSpPr>
          <p:spPr>
            <a:xfrm>
              <a:off x="7053828" y="3763388"/>
              <a:ext cx="1463040" cy="443199"/>
            </a:xfrm>
            <a:prstGeom prst="rect">
              <a:avLst/>
            </a:prstGeom>
            <a:noFill/>
            <a:ln>
              <a:noFill/>
            </a:ln>
          </p:spPr>
          <p:txBody>
            <a:bodyPr wrap="square" lIns="0" tIns="0" rIns="0" bIns="0" rtlCol="0">
              <a:spAutoFit/>
            </a:bodyPr>
            <a:lstStyle/>
            <a:p>
              <a:pPr algn="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Transportation 98.8%</a:t>
              </a:r>
            </a:p>
          </p:txBody>
        </p:sp>
      </p:grpSp>
      <p:grpSp>
        <p:nvGrpSpPr>
          <p:cNvPr id="31" name="Group 30">
            <a:extLst>
              <a:ext uri="{FF2B5EF4-FFF2-40B4-BE49-F238E27FC236}">
                <a16:creationId xmlns:a16="http://schemas.microsoft.com/office/drawing/2014/main" id="{39089B4C-787E-488B-A19A-8FE308FBDCFE}"/>
              </a:ext>
            </a:extLst>
          </p:cNvPr>
          <p:cNvGrpSpPr/>
          <p:nvPr/>
        </p:nvGrpSpPr>
        <p:grpSpPr>
          <a:xfrm>
            <a:off x="1335336" y="2542172"/>
            <a:ext cx="1032250" cy="853774"/>
            <a:chOff x="726046" y="3866013"/>
            <a:chExt cx="1651600" cy="2439900"/>
          </a:xfrm>
        </p:grpSpPr>
        <p:sp>
          <p:nvSpPr>
            <p:cNvPr id="32" name="Rectangle: Rounded Corners 31">
              <a:extLst>
                <a:ext uri="{FF2B5EF4-FFF2-40B4-BE49-F238E27FC236}">
                  <a16:creationId xmlns:a16="http://schemas.microsoft.com/office/drawing/2014/main" id="{C42BCD38-3774-40EE-BB70-C2CC6BEBCBA5}"/>
                </a:ext>
              </a:extLst>
            </p:cNvPr>
            <p:cNvSpPr/>
            <p:nvPr/>
          </p:nvSpPr>
          <p:spPr bwMode="auto">
            <a:xfrm>
              <a:off x="726046" y="3866013"/>
              <a:ext cx="1016034" cy="1573899"/>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1AB2AFA5-DE26-49C0-B03D-B768D9FFA34F}"/>
                </a:ext>
              </a:extLst>
            </p:cNvPr>
            <p:cNvSpPr txBox="1"/>
            <p:nvPr/>
          </p:nvSpPr>
          <p:spPr>
            <a:xfrm>
              <a:off x="726046" y="5514310"/>
              <a:ext cx="1651600" cy="791603"/>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Automobile 98.8%</a:t>
              </a:r>
            </a:p>
          </p:txBody>
        </p:sp>
      </p:grpSp>
      <p:grpSp>
        <p:nvGrpSpPr>
          <p:cNvPr id="36" name="Group 35">
            <a:extLst>
              <a:ext uri="{FF2B5EF4-FFF2-40B4-BE49-F238E27FC236}">
                <a16:creationId xmlns:a16="http://schemas.microsoft.com/office/drawing/2014/main" id="{890AF860-1A16-4DBD-8224-B62710E51B3A}"/>
              </a:ext>
            </a:extLst>
          </p:cNvPr>
          <p:cNvGrpSpPr/>
          <p:nvPr/>
        </p:nvGrpSpPr>
        <p:grpSpPr>
          <a:xfrm>
            <a:off x="571511" y="1245536"/>
            <a:ext cx="1121535" cy="2130786"/>
            <a:chOff x="1755195" y="3696057"/>
            <a:chExt cx="1794456" cy="1944652"/>
          </a:xfrm>
        </p:grpSpPr>
        <p:sp>
          <p:nvSpPr>
            <p:cNvPr id="34" name="Rectangle: Rounded Corners 33">
              <a:extLst>
                <a:ext uri="{FF2B5EF4-FFF2-40B4-BE49-F238E27FC236}">
                  <a16:creationId xmlns:a16="http://schemas.microsoft.com/office/drawing/2014/main" id="{0E70922A-F244-4A57-A52E-900D0F15D6FB}"/>
                </a:ext>
              </a:extLst>
            </p:cNvPr>
            <p:cNvSpPr/>
            <p:nvPr/>
          </p:nvSpPr>
          <p:spPr bwMode="auto">
            <a:xfrm>
              <a:off x="1755195" y="3696057"/>
              <a:ext cx="1794456" cy="1743855"/>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13D2A5D6-0502-40EB-A89B-882EC26F9618}"/>
                </a:ext>
              </a:extLst>
            </p:cNvPr>
            <p:cNvSpPr txBox="1"/>
            <p:nvPr/>
          </p:nvSpPr>
          <p:spPr>
            <a:xfrm>
              <a:off x="1755195" y="5514309"/>
              <a:ext cx="1651600" cy="126400"/>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Downtown 88.9% </a:t>
              </a:r>
            </a:p>
          </p:txBody>
        </p:sp>
      </p:grpSp>
      <p:grpSp>
        <p:nvGrpSpPr>
          <p:cNvPr id="37" name="Group 36">
            <a:extLst>
              <a:ext uri="{FF2B5EF4-FFF2-40B4-BE49-F238E27FC236}">
                <a16:creationId xmlns:a16="http://schemas.microsoft.com/office/drawing/2014/main" id="{DFFDB681-AFBA-425A-9EA1-F8C0F38FD1D6}"/>
              </a:ext>
            </a:extLst>
          </p:cNvPr>
          <p:cNvGrpSpPr/>
          <p:nvPr/>
        </p:nvGrpSpPr>
        <p:grpSpPr>
          <a:xfrm>
            <a:off x="1797844" y="1931066"/>
            <a:ext cx="841187" cy="2031539"/>
            <a:chOff x="1755195" y="3696057"/>
            <a:chExt cx="1794456" cy="2105309"/>
          </a:xfrm>
        </p:grpSpPr>
        <p:sp>
          <p:nvSpPr>
            <p:cNvPr id="38" name="Rectangle: Rounded Corners 37">
              <a:extLst>
                <a:ext uri="{FF2B5EF4-FFF2-40B4-BE49-F238E27FC236}">
                  <a16:creationId xmlns:a16="http://schemas.microsoft.com/office/drawing/2014/main" id="{44B6C3F6-2FA7-4397-981C-63D1D2B99272}"/>
                </a:ext>
              </a:extLst>
            </p:cNvPr>
            <p:cNvSpPr/>
            <p:nvPr/>
          </p:nvSpPr>
          <p:spPr bwMode="auto">
            <a:xfrm>
              <a:off x="1755195" y="3696057"/>
              <a:ext cx="1794456" cy="1743855"/>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8202E190-5E0D-4758-A872-8FAC348A80F5}"/>
                </a:ext>
              </a:extLst>
            </p:cNvPr>
            <p:cNvSpPr txBox="1"/>
            <p:nvPr/>
          </p:nvSpPr>
          <p:spPr>
            <a:xfrm>
              <a:off x="1755195" y="5514309"/>
              <a:ext cx="1651599" cy="287057"/>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Road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92.4% </a:t>
              </a:r>
            </a:p>
          </p:txBody>
        </p:sp>
      </p:grpSp>
      <p:grpSp>
        <p:nvGrpSpPr>
          <p:cNvPr id="40" name="Group 39">
            <a:extLst>
              <a:ext uri="{FF2B5EF4-FFF2-40B4-BE49-F238E27FC236}">
                <a16:creationId xmlns:a16="http://schemas.microsoft.com/office/drawing/2014/main" id="{05F6A435-CAEE-47DC-A77E-DF08C039D5CF}"/>
              </a:ext>
            </a:extLst>
          </p:cNvPr>
          <p:cNvGrpSpPr/>
          <p:nvPr/>
        </p:nvGrpSpPr>
        <p:grpSpPr>
          <a:xfrm>
            <a:off x="3444445" y="1012261"/>
            <a:ext cx="1878598" cy="2659643"/>
            <a:chOff x="1755195" y="3696057"/>
            <a:chExt cx="1794456" cy="2029637"/>
          </a:xfrm>
        </p:grpSpPr>
        <p:sp>
          <p:nvSpPr>
            <p:cNvPr id="41" name="Rectangle: Rounded Corners 40">
              <a:extLst>
                <a:ext uri="{FF2B5EF4-FFF2-40B4-BE49-F238E27FC236}">
                  <a16:creationId xmlns:a16="http://schemas.microsoft.com/office/drawing/2014/main" id="{19F18CFD-AA1E-4080-8304-B2DEC90A54D4}"/>
                </a:ext>
              </a:extLst>
            </p:cNvPr>
            <p:cNvSpPr/>
            <p:nvPr/>
          </p:nvSpPr>
          <p:spPr bwMode="auto">
            <a:xfrm>
              <a:off x="1755195" y="3696057"/>
              <a:ext cx="1794456" cy="1743855"/>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968DBE6-C69E-4C25-80E2-D850EF8ADFAF}"/>
                </a:ext>
              </a:extLst>
            </p:cNvPr>
            <p:cNvSpPr txBox="1"/>
            <p:nvPr/>
          </p:nvSpPr>
          <p:spPr>
            <a:xfrm>
              <a:off x="1755195" y="5514309"/>
              <a:ext cx="1651600" cy="211385"/>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City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88.9% </a:t>
              </a:r>
            </a:p>
          </p:txBody>
        </p:sp>
      </p:grpSp>
      <p:sp>
        <p:nvSpPr>
          <p:cNvPr id="43" name="TextBox 42">
            <a:extLst>
              <a:ext uri="{FF2B5EF4-FFF2-40B4-BE49-F238E27FC236}">
                <a16:creationId xmlns:a16="http://schemas.microsoft.com/office/drawing/2014/main" id="{61F60CBB-5D78-4DE1-933C-8123B916A75C}"/>
              </a:ext>
            </a:extLst>
          </p:cNvPr>
          <p:cNvSpPr txBox="1"/>
          <p:nvPr/>
        </p:nvSpPr>
        <p:spPr>
          <a:xfrm>
            <a:off x="5926883" y="1970823"/>
            <a:ext cx="2619651" cy="1223412"/>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Amazon Rekognition automatically labels objects, concepts, and scenes in your images and provides a confidence score</a:t>
            </a:r>
          </a:p>
        </p:txBody>
      </p:sp>
      <p:cxnSp>
        <p:nvCxnSpPr>
          <p:cNvPr id="44" name="Straight Connector 43">
            <a:extLst>
              <a:ext uri="{FF2B5EF4-FFF2-40B4-BE49-F238E27FC236}">
                <a16:creationId xmlns:a16="http://schemas.microsoft.com/office/drawing/2014/main" id="{F5A3216E-AA63-4C06-BB94-1C14B99A8CB4}"/>
              </a:ext>
            </a:extLst>
          </p:cNvPr>
          <p:cNvCxnSpPr>
            <a:cxnSpLocks/>
          </p:cNvCxnSpPr>
          <p:nvPr/>
        </p:nvCxnSpPr>
        <p:spPr>
          <a:xfrm>
            <a:off x="5766179" y="904876"/>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25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25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25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5"/>
                                        </p:tgtEl>
                                      </p:cBhvr>
                                    </p:animEffect>
                                    <p:set>
                                      <p:cBhvr>
                                        <p:cTn id="50" dur="1" fill="hold">
                                          <p:stCondLst>
                                            <p:cond delay="499"/>
                                          </p:stCondLst>
                                        </p:cTn>
                                        <p:tgtEl>
                                          <p:spTgt spid="25"/>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30"/>
                                        </p:tgtEl>
                                      </p:cBhvr>
                                    </p:animEffect>
                                    <p:set>
                                      <p:cBhvr>
                                        <p:cTn id="59" dur="1" fill="hold">
                                          <p:stCondLst>
                                            <p:cond delay="499"/>
                                          </p:stCondLst>
                                        </p:cTn>
                                        <p:tgtEl>
                                          <p:spTgt spid="30"/>
                                        </p:tgtEl>
                                        <p:attrNameLst>
                                          <p:attrName>style.visibility</p:attrName>
                                        </p:attrNameLst>
                                      </p:cBhvr>
                                      <p:to>
                                        <p:strVal val="hidden"/>
                                      </p:to>
                                    </p:set>
                                  </p:childTnLst>
                                </p:cTn>
                              </p:par>
                              <p:par>
                                <p:cTn id="60" presetID="10" presetClass="entr" presetSubtype="0" fill="hold" nodeType="withEffect">
                                  <p:stCondLst>
                                    <p:cond delay="25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nodeType="withEffect">
                                  <p:stCondLst>
                                    <p:cond delay="25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nodeType="withEffect">
                                  <p:stCondLst>
                                    <p:cond delay="25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Object and scene detection</a:t>
            </a:r>
          </a:p>
        </p:txBody>
      </p:sp>
      <p:sp>
        <p:nvSpPr>
          <p:cNvPr id="6" name="TextBox 5">
            <a:extLst>
              <a:ext uri="{FF2B5EF4-FFF2-40B4-BE49-F238E27FC236}">
                <a16:creationId xmlns:a16="http://schemas.microsoft.com/office/drawing/2014/main" id="{B1E2F037-707B-4347-A49D-A81BC9936563}"/>
              </a:ext>
            </a:extLst>
          </p:cNvPr>
          <p:cNvSpPr txBox="1"/>
          <p:nvPr/>
        </p:nvSpPr>
        <p:spPr>
          <a:xfrm>
            <a:off x="5844509" y="1587065"/>
            <a:ext cx="3020971" cy="1987724"/>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Bounding boxes specify the location of common objects such as dogs, people and cars</a:t>
            </a:r>
          </a:p>
          <a:p>
            <a:pPr>
              <a:lnSpc>
                <a:spcPct val="90000"/>
              </a:lnSpc>
              <a:spcAft>
                <a:spcPts val="1125"/>
              </a:spcAft>
            </a:pPr>
            <a:r>
              <a:rPr lang="en-US" sz="1500" dirty="0">
                <a:gradFill>
                  <a:gsLst>
                    <a:gs pos="2917">
                      <a:schemeClr val="tx1"/>
                    </a:gs>
                    <a:gs pos="30000">
                      <a:schemeClr val="tx1"/>
                    </a:gs>
                  </a:gsLst>
                  <a:lin ang="5400000" scaled="0"/>
                </a:gradFill>
              </a:rPr>
              <a:t>You can use bounding boxes to infer how many of each object </a:t>
            </a:r>
            <a:br>
              <a:rPr lang="en-US" sz="1500" dirty="0">
                <a:gradFill>
                  <a:gsLst>
                    <a:gs pos="2917">
                      <a:schemeClr val="tx1"/>
                    </a:gs>
                    <a:gs pos="30000">
                      <a:schemeClr val="tx1"/>
                    </a:gs>
                  </a:gsLst>
                  <a:lin ang="5400000" scaled="0"/>
                </a:gradFill>
              </a:rPr>
            </a:br>
            <a:r>
              <a:rPr lang="en-US" sz="1500" dirty="0">
                <a:gradFill>
                  <a:gsLst>
                    <a:gs pos="2917">
                      <a:schemeClr val="tx1"/>
                    </a:gs>
                    <a:gs pos="30000">
                      <a:schemeClr val="tx1"/>
                    </a:gs>
                  </a:gsLst>
                  <a:lin ang="5400000" scaled="0"/>
                </a:gradFill>
              </a:rPr>
              <a:t>(”3 cars”), and the relationship between objects (“person on a skateboard”)</a:t>
            </a:r>
          </a:p>
        </p:txBody>
      </p:sp>
      <p:cxnSp>
        <p:nvCxnSpPr>
          <p:cNvPr id="12" name="Straight Connector 11">
            <a:extLst>
              <a:ext uri="{FF2B5EF4-FFF2-40B4-BE49-F238E27FC236}">
                <a16:creationId xmlns:a16="http://schemas.microsoft.com/office/drawing/2014/main" id="{B11E52CF-2ACD-4A95-8671-84B397E972A1}"/>
              </a:ext>
            </a:extLst>
          </p:cNvPr>
          <p:cNvCxnSpPr>
            <a:cxnSpLocks/>
          </p:cNvCxnSpPr>
          <p:nvPr/>
        </p:nvCxnSpPr>
        <p:spPr>
          <a:xfrm>
            <a:off x="5766179" y="904876"/>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7890F08-A6E1-6047-AB4C-BB10064432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6352" y="902665"/>
            <a:ext cx="5128028" cy="3349851"/>
          </a:xfrm>
          <a:prstGeom prst="rect">
            <a:avLst/>
          </a:prstGeom>
          <a:ln>
            <a:noFill/>
          </a:ln>
        </p:spPr>
      </p:pic>
    </p:spTree>
    <p:extLst>
      <p:ext uri="{BB962C8B-B14F-4D97-AF65-F5344CB8AC3E}">
        <p14:creationId xmlns:p14="http://schemas.microsoft.com/office/powerpoint/2010/main" val="79319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88820" y="1658175"/>
            <a:ext cx="5166360" cy="66656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32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Our mission at AWS</a:t>
            </a:r>
          </a:p>
        </p:txBody>
      </p:sp>
      <p:sp>
        <p:nvSpPr>
          <p:cNvPr id="6" name="Rectangle 5"/>
          <p:cNvSpPr/>
          <p:nvPr/>
        </p:nvSpPr>
        <p:spPr>
          <a:xfrm>
            <a:off x="1679809" y="2646187"/>
            <a:ext cx="5784383" cy="830997"/>
          </a:xfrm>
          <a:prstGeom prst="rect">
            <a:avLst/>
          </a:prstGeom>
        </p:spPr>
        <p:txBody>
          <a:bodyPr wrap="square">
            <a:spAutoFit/>
          </a:bodyPr>
          <a:lstStyle/>
          <a:p>
            <a:pPr algn="ctr"/>
            <a:r>
              <a:rPr lang="en-US" sz="2400" dirty="0">
                <a:latin typeface="Amazon Ember" panose="02000000000000000000" pitchFamily="2" charset="0"/>
                <a:ea typeface="Amazon Ember" panose="02000000000000000000" pitchFamily="2" charset="0"/>
                <a:cs typeface="Amazon Ember Cd" panose="020B0606020204020204" pitchFamily="34" charset="0"/>
              </a:rPr>
              <a:t>Put machine learning in the </a:t>
            </a:r>
            <a:br>
              <a:rPr lang="en-US" sz="2400" dirty="0">
                <a:latin typeface="Amazon Ember" panose="02000000000000000000" pitchFamily="2" charset="0"/>
                <a:ea typeface="Amazon Ember" panose="02000000000000000000" pitchFamily="2" charset="0"/>
                <a:cs typeface="Amazon Ember Cd" panose="020B0606020204020204" pitchFamily="34" charset="0"/>
              </a:rPr>
            </a:br>
            <a:r>
              <a:rPr lang="en-US" sz="2400" dirty="0">
                <a:latin typeface="Amazon Ember" panose="02000000000000000000" pitchFamily="2" charset="0"/>
                <a:ea typeface="Amazon Ember" panose="02000000000000000000" pitchFamily="2" charset="0"/>
                <a:cs typeface="Amazon Ember Cd" panose="020B0606020204020204" pitchFamily="34" charset="0"/>
              </a:rPr>
              <a:t>hands of every developer</a:t>
            </a:r>
          </a:p>
        </p:txBody>
      </p:sp>
      <p:cxnSp>
        <p:nvCxnSpPr>
          <p:cNvPr id="4" name="Straight Connector 3"/>
          <p:cNvCxnSpPr/>
          <p:nvPr/>
        </p:nvCxnSpPr>
        <p:spPr>
          <a:xfrm>
            <a:off x="1888305" y="2451593"/>
            <a:ext cx="5463540" cy="0"/>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44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8.64198E-7 L 0 0.06111 " pathEditMode="relative" rAng="0" ptsTypes="AA">
                                      <p:cBhvr>
                                        <p:cTn id="9" dur="500" spd="-100000" fill="hold"/>
                                        <p:tgtEl>
                                          <p:spTgt spid="3"/>
                                        </p:tgtEl>
                                        <p:attrNameLst>
                                          <p:attrName>ppt_x</p:attrName>
                                          <p:attrName>ppt_y</p:attrName>
                                        </p:attrNameLst>
                                      </p:cBhvr>
                                      <p:rCtr x="0" y="3056"/>
                                    </p:animMotion>
                                  </p:childTnLst>
                                </p:cTn>
                              </p:par>
                              <p:par>
                                <p:cTn id="10" presetID="22" presetClass="entr" presetSubtype="4"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decel="100000" fill="hold" grpId="1" nodeType="withEffect">
                                  <p:stCondLst>
                                    <p:cond delay="0"/>
                                  </p:stCondLst>
                                  <p:childTnLst>
                                    <p:animMotion origin="layout" path="M 4.4192E-6 -0.04494 L 4.4192E-6 -6.58193E-7 " pathEditMode="relative" rAng="0" ptsTypes="AA">
                                      <p:cBhvr>
                                        <p:cTn id="18" dur="600" fill="hold"/>
                                        <p:tgtEl>
                                          <p:spTgt spid="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EA0072-0227-4AFA-AF28-FD3BC8C79ECF}"/>
              </a:ext>
            </a:extLst>
          </p:cNvPr>
          <p:cNvSpPr txBox="1"/>
          <p:nvPr/>
        </p:nvSpPr>
        <p:spPr>
          <a:xfrm>
            <a:off x="6530699" y="1411237"/>
            <a:ext cx="2613301" cy="2403222"/>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Amazon Rekognition does not flag content as “safe” or “unsafe”</a:t>
            </a:r>
          </a:p>
          <a:p>
            <a:pPr>
              <a:lnSpc>
                <a:spcPct val="90000"/>
              </a:lnSpc>
              <a:spcAft>
                <a:spcPts val="1125"/>
              </a:spcAft>
            </a:pPr>
            <a:r>
              <a:rPr lang="en-US" sz="1500" dirty="0">
                <a:gradFill>
                  <a:gsLst>
                    <a:gs pos="2917">
                      <a:schemeClr val="tx1"/>
                    </a:gs>
                    <a:gs pos="30000">
                      <a:schemeClr val="tx1"/>
                    </a:gs>
                  </a:gsLst>
                  <a:lin ang="5400000" scaled="0"/>
                </a:gradFill>
              </a:rPr>
              <a:t>Instead, you get granular output </a:t>
            </a:r>
            <a:br>
              <a:rPr lang="en-US" sz="1500" dirty="0">
                <a:gradFill>
                  <a:gsLst>
                    <a:gs pos="2917">
                      <a:schemeClr val="tx1"/>
                    </a:gs>
                    <a:gs pos="30000">
                      <a:schemeClr val="tx1"/>
                    </a:gs>
                  </a:gsLst>
                  <a:lin ang="5400000" scaled="0"/>
                </a:gradFill>
              </a:rPr>
            </a:br>
            <a:r>
              <a:rPr lang="en-US" sz="1500" dirty="0">
                <a:gradFill>
                  <a:gsLst>
                    <a:gs pos="2917">
                      <a:schemeClr val="tx1"/>
                    </a:gs>
                    <a:gs pos="30000">
                      <a:schemeClr val="tx1"/>
                    </a:gs>
                  </a:gsLst>
                  <a:lin ang="5400000" scaled="0"/>
                </a:gradFill>
              </a:rPr>
              <a:t>about the nature of the content. You can apply your own policies that define what is safe for your customers.</a:t>
            </a:r>
          </a:p>
        </p:txBody>
      </p:sp>
      <p:cxnSp>
        <p:nvCxnSpPr>
          <p:cNvPr id="9" name="Straight Connector 8">
            <a:extLst>
              <a:ext uri="{FF2B5EF4-FFF2-40B4-BE49-F238E27FC236}">
                <a16:creationId xmlns:a16="http://schemas.microsoft.com/office/drawing/2014/main" id="{E9489BAA-27E0-4828-8FB2-FAB44EE038DA}"/>
              </a:ext>
            </a:extLst>
          </p:cNvPr>
          <p:cNvCxnSpPr>
            <a:cxnSpLocks/>
          </p:cNvCxnSpPr>
          <p:nvPr/>
        </p:nvCxnSpPr>
        <p:spPr>
          <a:xfrm>
            <a:off x="6431280" y="894095"/>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F26F0ED-C36F-9C45-B797-59E4089BD54C}"/>
              </a:ext>
            </a:extLst>
          </p:cNvPr>
          <p:cNvSpPr txBox="1">
            <a:spLocks/>
          </p:cNvSpPr>
          <p:nvPr/>
        </p:nvSpPr>
        <p:spPr>
          <a:xfrm>
            <a:off x="201930" y="217133"/>
            <a:ext cx="8741880" cy="976894"/>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400" dirty="0">
                <a:latin typeface="+mj-lt"/>
              </a:rPr>
              <a:t>Content Moderation</a:t>
            </a:r>
          </a:p>
        </p:txBody>
      </p:sp>
      <p:graphicFrame>
        <p:nvGraphicFramePr>
          <p:cNvPr id="6" name="Table 5">
            <a:extLst>
              <a:ext uri="{FF2B5EF4-FFF2-40B4-BE49-F238E27FC236}">
                <a16:creationId xmlns:a16="http://schemas.microsoft.com/office/drawing/2014/main" id="{4452E21C-AAA9-044A-B2A0-7868493A2E35}"/>
              </a:ext>
            </a:extLst>
          </p:cNvPr>
          <p:cNvGraphicFramePr>
            <a:graphicFrameLocks noGrp="1"/>
          </p:cNvGraphicFramePr>
          <p:nvPr>
            <p:extLst>
              <p:ext uri="{D42A27DB-BD31-4B8C-83A1-F6EECF244321}">
                <p14:modId xmlns:p14="http://schemas.microsoft.com/office/powerpoint/2010/main" val="55828620"/>
              </p:ext>
            </p:extLst>
          </p:nvPr>
        </p:nvGraphicFramePr>
        <p:xfrm>
          <a:off x="257595" y="798781"/>
          <a:ext cx="3187894" cy="3628136"/>
        </p:xfrm>
        <a:graphic>
          <a:graphicData uri="http://schemas.openxmlformats.org/drawingml/2006/table">
            <a:tbl>
              <a:tblPr firstRow="1" bandRow="1">
                <a:tableStyleId>{073A0DAA-6AF3-43AB-8588-CEC1D06C72B9}</a:tableStyleId>
              </a:tblPr>
              <a:tblGrid>
                <a:gridCol w="1307480">
                  <a:extLst>
                    <a:ext uri="{9D8B030D-6E8A-4147-A177-3AD203B41FA5}">
                      <a16:colId xmlns:a16="http://schemas.microsoft.com/office/drawing/2014/main" val="18756509"/>
                    </a:ext>
                  </a:extLst>
                </a:gridCol>
                <a:gridCol w="1880414">
                  <a:extLst>
                    <a:ext uri="{9D8B030D-6E8A-4147-A177-3AD203B41FA5}">
                      <a16:colId xmlns:a16="http://schemas.microsoft.com/office/drawing/2014/main" val="1225772330"/>
                    </a:ext>
                  </a:extLst>
                </a:gridCol>
              </a:tblGrid>
              <a:tr h="186906">
                <a:tc>
                  <a:txBody>
                    <a:bodyPr/>
                    <a:lstStyle>
                      <a:lvl1pPr marL="0" algn="l" defTabSz="457200" rtl="0" eaLnBrk="1" latinLnBrk="0" hangingPunct="1">
                        <a:defRPr sz="1800" b="1" kern="1200">
                          <a:solidFill>
                            <a:schemeClr val="lt1"/>
                          </a:solidFill>
                          <a:latin typeface="Amazon Ember"/>
                        </a:defRPr>
                      </a:lvl1pPr>
                      <a:lvl2pPr marL="457200" algn="l" defTabSz="457200" rtl="0" eaLnBrk="1" latinLnBrk="0" hangingPunct="1">
                        <a:defRPr sz="1800" b="1" kern="1200">
                          <a:solidFill>
                            <a:schemeClr val="lt1"/>
                          </a:solidFill>
                          <a:latin typeface="Amazon Ember"/>
                        </a:defRPr>
                      </a:lvl2pPr>
                      <a:lvl3pPr marL="914400" algn="l" defTabSz="457200" rtl="0" eaLnBrk="1" latinLnBrk="0" hangingPunct="1">
                        <a:defRPr sz="1800" b="1" kern="1200">
                          <a:solidFill>
                            <a:schemeClr val="lt1"/>
                          </a:solidFill>
                          <a:latin typeface="Amazon Ember"/>
                        </a:defRPr>
                      </a:lvl3pPr>
                      <a:lvl4pPr marL="1371600" algn="l" defTabSz="457200" rtl="0" eaLnBrk="1" latinLnBrk="0" hangingPunct="1">
                        <a:defRPr sz="1800" b="1" kern="1200">
                          <a:solidFill>
                            <a:schemeClr val="lt1"/>
                          </a:solidFill>
                          <a:latin typeface="Amazon Ember"/>
                        </a:defRPr>
                      </a:lvl4pPr>
                      <a:lvl5pPr marL="1828800" algn="l" defTabSz="457200" rtl="0" eaLnBrk="1" latinLnBrk="0" hangingPunct="1">
                        <a:defRPr sz="1800" b="1" kern="1200">
                          <a:solidFill>
                            <a:schemeClr val="lt1"/>
                          </a:solidFill>
                          <a:latin typeface="Amazon Ember"/>
                        </a:defRPr>
                      </a:lvl5pPr>
                      <a:lvl6pPr marL="2286000" algn="l" defTabSz="457200" rtl="0" eaLnBrk="1" latinLnBrk="0" hangingPunct="1">
                        <a:defRPr sz="1800" b="1" kern="1200">
                          <a:solidFill>
                            <a:schemeClr val="lt1"/>
                          </a:solidFill>
                          <a:latin typeface="Amazon Ember"/>
                        </a:defRPr>
                      </a:lvl6pPr>
                      <a:lvl7pPr marL="2743200" algn="l" defTabSz="457200" rtl="0" eaLnBrk="1" latinLnBrk="0" hangingPunct="1">
                        <a:defRPr sz="1800" b="1" kern="1200">
                          <a:solidFill>
                            <a:schemeClr val="lt1"/>
                          </a:solidFill>
                          <a:latin typeface="Amazon Ember"/>
                        </a:defRPr>
                      </a:lvl7pPr>
                      <a:lvl8pPr marL="3200400" algn="l" defTabSz="457200" rtl="0" eaLnBrk="1" latinLnBrk="0" hangingPunct="1">
                        <a:defRPr sz="1800" b="1" kern="1200">
                          <a:solidFill>
                            <a:schemeClr val="lt1"/>
                          </a:solidFill>
                          <a:latin typeface="Amazon Ember"/>
                        </a:defRPr>
                      </a:lvl8pPr>
                      <a:lvl9pPr marL="3657600" algn="l" defTabSz="457200" rtl="0" eaLnBrk="1" latinLnBrk="0" hangingPunct="1">
                        <a:defRPr sz="1800" b="1" kern="1200">
                          <a:solidFill>
                            <a:schemeClr val="lt1"/>
                          </a:solidFill>
                          <a:latin typeface="Amazon Ember"/>
                        </a:defRPr>
                      </a:lvl9pPr>
                    </a:lstStyle>
                    <a:p>
                      <a:pPr marL="0" marR="0" algn="l">
                        <a:lnSpc>
                          <a:spcPct val="90000"/>
                        </a:lnSpc>
                        <a:spcBef>
                          <a:spcPts val="0"/>
                        </a:spcBef>
                        <a:spcAft>
                          <a:spcPts val="0"/>
                        </a:spcAft>
                      </a:pPr>
                      <a:r>
                        <a:rPr lang="en-US" sz="900" dirty="0">
                          <a:solidFill>
                            <a:schemeClr val="tx1"/>
                          </a:solidFill>
                          <a:effectLst/>
                        </a:rPr>
                        <a:t>Top-level category</a:t>
                      </a:r>
                      <a:endParaRPr lang="en-US" sz="900" b="1" dirty="0">
                        <a:solidFill>
                          <a:schemeClr val="tx1"/>
                        </a:solidFill>
                        <a:effectLst/>
                        <a:latin typeface="Calibri" panose="020F0502020204030204" pitchFamily="34" charset="0"/>
                      </a:endParaRPr>
                    </a:p>
                  </a:txBody>
                  <a:tcPr marL="57150" marR="57150" marT="57150" marB="57150">
                    <a:noFill/>
                  </a:tcPr>
                </a:tc>
                <a:tc>
                  <a:txBody>
                    <a:bodyPr/>
                    <a:lstStyle>
                      <a:lvl1pPr marL="0" algn="l" defTabSz="457200" rtl="0" eaLnBrk="1" latinLnBrk="0" hangingPunct="1">
                        <a:defRPr sz="1800" b="1" kern="1200">
                          <a:solidFill>
                            <a:schemeClr val="lt1"/>
                          </a:solidFill>
                          <a:latin typeface="Amazon Ember"/>
                        </a:defRPr>
                      </a:lvl1pPr>
                      <a:lvl2pPr marL="457200" algn="l" defTabSz="457200" rtl="0" eaLnBrk="1" latinLnBrk="0" hangingPunct="1">
                        <a:defRPr sz="1800" b="1" kern="1200">
                          <a:solidFill>
                            <a:schemeClr val="lt1"/>
                          </a:solidFill>
                          <a:latin typeface="Amazon Ember"/>
                        </a:defRPr>
                      </a:lvl2pPr>
                      <a:lvl3pPr marL="914400" algn="l" defTabSz="457200" rtl="0" eaLnBrk="1" latinLnBrk="0" hangingPunct="1">
                        <a:defRPr sz="1800" b="1" kern="1200">
                          <a:solidFill>
                            <a:schemeClr val="lt1"/>
                          </a:solidFill>
                          <a:latin typeface="Amazon Ember"/>
                        </a:defRPr>
                      </a:lvl3pPr>
                      <a:lvl4pPr marL="1371600" algn="l" defTabSz="457200" rtl="0" eaLnBrk="1" latinLnBrk="0" hangingPunct="1">
                        <a:defRPr sz="1800" b="1" kern="1200">
                          <a:solidFill>
                            <a:schemeClr val="lt1"/>
                          </a:solidFill>
                          <a:latin typeface="Amazon Ember"/>
                        </a:defRPr>
                      </a:lvl4pPr>
                      <a:lvl5pPr marL="1828800" algn="l" defTabSz="457200" rtl="0" eaLnBrk="1" latinLnBrk="0" hangingPunct="1">
                        <a:defRPr sz="1800" b="1" kern="1200">
                          <a:solidFill>
                            <a:schemeClr val="lt1"/>
                          </a:solidFill>
                          <a:latin typeface="Amazon Ember"/>
                        </a:defRPr>
                      </a:lvl5pPr>
                      <a:lvl6pPr marL="2286000" algn="l" defTabSz="457200" rtl="0" eaLnBrk="1" latinLnBrk="0" hangingPunct="1">
                        <a:defRPr sz="1800" b="1" kern="1200">
                          <a:solidFill>
                            <a:schemeClr val="lt1"/>
                          </a:solidFill>
                          <a:latin typeface="Amazon Ember"/>
                        </a:defRPr>
                      </a:lvl6pPr>
                      <a:lvl7pPr marL="2743200" algn="l" defTabSz="457200" rtl="0" eaLnBrk="1" latinLnBrk="0" hangingPunct="1">
                        <a:defRPr sz="1800" b="1" kern="1200">
                          <a:solidFill>
                            <a:schemeClr val="lt1"/>
                          </a:solidFill>
                          <a:latin typeface="Amazon Ember"/>
                        </a:defRPr>
                      </a:lvl7pPr>
                      <a:lvl8pPr marL="3200400" algn="l" defTabSz="457200" rtl="0" eaLnBrk="1" latinLnBrk="0" hangingPunct="1">
                        <a:defRPr sz="1800" b="1" kern="1200">
                          <a:solidFill>
                            <a:schemeClr val="lt1"/>
                          </a:solidFill>
                          <a:latin typeface="Amazon Ember"/>
                        </a:defRPr>
                      </a:lvl8pPr>
                      <a:lvl9pPr marL="3657600" algn="l" defTabSz="457200" rtl="0" eaLnBrk="1" latinLnBrk="0" hangingPunct="1">
                        <a:defRPr sz="1800" b="1" kern="1200">
                          <a:solidFill>
                            <a:schemeClr val="lt1"/>
                          </a:solidFill>
                          <a:latin typeface="Amazon Ember"/>
                        </a:defRPr>
                      </a:lvl9pPr>
                    </a:lstStyle>
                    <a:p>
                      <a:pPr marL="0" marR="0" algn="l">
                        <a:lnSpc>
                          <a:spcPct val="90000"/>
                        </a:lnSpc>
                        <a:spcBef>
                          <a:spcPts val="0"/>
                        </a:spcBef>
                        <a:spcAft>
                          <a:spcPts val="0"/>
                        </a:spcAft>
                      </a:pPr>
                      <a:r>
                        <a:rPr lang="en-US" sz="900" dirty="0">
                          <a:solidFill>
                            <a:schemeClr val="tx1"/>
                          </a:solidFill>
                          <a:effectLst/>
                        </a:rPr>
                        <a:t>Second-level category</a:t>
                      </a:r>
                      <a:endParaRPr lang="en-US" sz="900" b="1" dirty="0">
                        <a:solidFill>
                          <a:schemeClr val="tx1"/>
                        </a:solidFill>
                        <a:effectLst/>
                        <a:latin typeface="Calibri" panose="020F0502020204030204" pitchFamily="34" charset="0"/>
                      </a:endParaRPr>
                    </a:p>
                  </a:txBody>
                  <a:tcPr marL="57150" marR="57150" marT="57150" marB="57150">
                    <a:noFill/>
                  </a:tcPr>
                </a:tc>
                <a:extLst>
                  <a:ext uri="{0D108BD9-81ED-4DB2-BD59-A6C34878D82A}">
                    <a16:rowId xmlns:a16="http://schemas.microsoft.com/office/drawing/2014/main" val="1453707368"/>
                  </a:ext>
                </a:extLst>
              </a:tr>
              <a:tr h="871830">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nSpc>
                          <a:spcPct val="90000"/>
                        </a:lnSpc>
                        <a:spcBef>
                          <a:spcPts val="0"/>
                        </a:spcBef>
                        <a:spcAft>
                          <a:spcPts val="0"/>
                        </a:spcAft>
                      </a:pPr>
                      <a:r>
                        <a:rPr lang="en-US" sz="900" dirty="0">
                          <a:solidFill>
                            <a:schemeClr val="tx1"/>
                          </a:solidFill>
                          <a:effectLst/>
                        </a:rPr>
                        <a:t>Explicit Nudity</a:t>
                      </a:r>
                      <a:endParaRPr lang="en-US" sz="900" b="0" dirty="0">
                        <a:solidFill>
                          <a:schemeClr val="tx1"/>
                        </a:solidFill>
                        <a:effectLst/>
                        <a:latin typeface="+mn-lt"/>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nSpc>
                          <a:spcPct val="90000"/>
                        </a:lnSpc>
                        <a:spcBef>
                          <a:spcPts val="432"/>
                        </a:spcBef>
                        <a:spcAft>
                          <a:spcPts val="0"/>
                        </a:spcAft>
                        <a:buFont typeface="Arial" panose="020B0604020202020204" pitchFamily="34" charset="0"/>
                        <a:buNone/>
                      </a:pPr>
                      <a:r>
                        <a:rPr lang="en-US" sz="900" dirty="0">
                          <a:solidFill>
                            <a:schemeClr val="tx1"/>
                          </a:solidFill>
                          <a:effectLst/>
                        </a:rPr>
                        <a:t>Nudity</a:t>
                      </a:r>
                    </a:p>
                    <a:p>
                      <a:pPr marL="0" marR="0" indent="0">
                        <a:lnSpc>
                          <a:spcPct val="90000"/>
                        </a:lnSpc>
                        <a:spcBef>
                          <a:spcPts val="432"/>
                        </a:spcBef>
                        <a:spcAft>
                          <a:spcPts val="0"/>
                        </a:spcAft>
                        <a:buFont typeface="Arial" panose="020B0604020202020204" pitchFamily="34" charset="0"/>
                        <a:buNone/>
                      </a:pPr>
                      <a:r>
                        <a:rPr lang="en-US" sz="900" dirty="0">
                          <a:solidFill>
                            <a:schemeClr val="tx1"/>
                          </a:solidFill>
                          <a:effectLst/>
                        </a:rPr>
                        <a:t>Graphic Male Nudity</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Graphic Female Nudity</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Sexual Activity</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Illustrated Nudity </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Adult Toys</a:t>
                      </a:r>
                      <a:endParaRPr lang="en-US" sz="9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526654284"/>
                  </a:ext>
                </a:extLst>
              </a:tr>
              <a:tr h="597860">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nSpc>
                          <a:spcPct val="90000"/>
                        </a:lnSpc>
                        <a:spcBef>
                          <a:spcPts val="0"/>
                        </a:spcBef>
                        <a:spcAft>
                          <a:spcPts val="0"/>
                        </a:spcAft>
                      </a:pPr>
                      <a:r>
                        <a:rPr lang="en-US" sz="900" dirty="0">
                          <a:solidFill>
                            <a:schemeClr val="tx1"/>
                          </a:solidFill>
                          <a:effectLst/>
                        </a:rPr>
                        <a:t>Suggestive</a:t>
                      </a:r>
                      <a:endParaRPr lang="en-US" sz="900" b="0" dirty="0">
                        <a:solidFill>
                          <a:schemeClr val="tx1"/>
                        </a:solidFill>
                        <a:effectLst/>
                        <a:latin typeface="+mn-lt"/>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Female Swimwear Or Underwear</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Male Swimwear Or Underwear</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Partial Nudity</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Revealing Clothes</a:t>
                      </a:r>
                      <a:endParaRPr lang="en-US" sz="9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4101165468"/>
                  </a:ext>
                </a:extLst>
              </a:tr>
              <a:tr h="734845">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nSpc>
                          <a:spcPct val="90000"/>
                        </a:lnSpc>
                        <a:spcBef>
                          <a:spcPts val="0"/>
                        </a:spcBef>
                        <a:spcAft>
                          <a:spcPts val="0"/>
                        </a:spcAft>
                      </a:pPr>
                      <a:r>
                        <a:rPr lang="en-US" sz="900" dirty="0">
                          <a:solidFill>
                            <a:schemeClr val="tx1"/>
                          </a:solidFill>
                          <a:effectLst/>
                        </a:rPr>
                        <a:t>Violence</a:t>
                      </a:r>
                      <a:endParaRPr lang="en-US" sz="900" b="0" dirty="0">
                        <a:solidFill>
                          <a:schemeClr val="tx1"/>
                        </a:solidFill>
                        <a:effectLst/>
                        <a:latin typeface="+mn-lt"/>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Graphic Violence Or Gore</a:t>
                      </a:r>
                    </a:p>
                    <a:p>
                      <a:pPr marL="0" marR="0" lvl="0" indent="0" algn="l" defTabSz="457200" rtl="0" eaLnBrk="1" fontAlgn="auto" latinLnBrk="0" hangingPunct="1">
                        <a:lnSpc>
                          <a:spcPct val="90000"/>
                        </a:lnSpc>
                        <a:spcBef>
                          <a:spcPts val="432"/>
                        </a:spcBef>
                        <a:spcAft>
                          <a:spcPts val="0"/>
                        </a:spcAft>
                        <a:buClrTx/>
                        <a:buSzTx/>
                        <a:buFont typeface="Arial" panose="020B0604020202020204" pitchFamily="34" charset="0"/>
                        <a:buNone/>
                        <a:tabLst/>
                        <a:defRPr/>
                      </a:pPr>
                      <a:r>
                        <a:rPr lang="en-US" sz="900" kern="1200" dirty="0">
                          <a:solidFill>
                            <a:schemeClr val="tx1"/>
                          </a:solidFill>
                          <a:effectLst/>
                        </a:rPr>
                        <a:t>Physical Violence</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Weapon Violence</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Weapons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Self Injury</a:t>
                      </a:r>
                      <a:endParaRPr lang="en-US" sz="9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1089691311"/>
                  </a:ext>
                </a:extLst>
              </a:tr>
              <a:tr h="460876">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nSpc>
                          <a:spcPct val="90000"/>
                        </a:lnSpc>
                        <a:spcBef>
                          <a:spcPts val="0"/>
                        </a:spcBef>
                        <a:spcAft>
                          <a:spcPts val="0"/>
                        </a:spcAft>
                      </a:pPr>
                      <a:r>
                        <a:rPr lang="en-US" sz="900" dirty="0">
                          <a:solidFill>
                            <a:schemeClr val="tx1"/>
                          </a:solidFill>
                          <a:effectLst/>
                        </a:rPr>
                        <a:t>Visually Disturbing</a:t>
                      </a:r>
                      <a:endParaRPr lang="en-US" sz="900" b="0" dirty="0">
                        <a:solidFill>
                          <a:schemeClr val="tx1"/>
                        </a:solidFill>
                        <a:effectLst/>
                        <a:latin typeface="+mn-lt"/>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Emaciated Bodies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Corpses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rPr>
                        <a:t>Hanging</a:t>
                      </a:r>
                      <a:endParaRPr lang="en-US" sz="9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211107513"/>
                  </a:ext>
                </a:extLst>
              </a:tr>
            </a:tbl>
          </a:graphicData>
        </a:graphic>
      </p:graphicFrame>
      <p:graphicFrame>
        <p:nvGraphicFramePr>
          <p:cNvPr id="11" name="Table 10">
            <a:extLst>
              <a:ext uri="{FF2B5EF4-FFF2-40B4-BE49-F238E27FC236}">
                <a16:creationId xmlns:a16="http://schemas.microsoft.com/office/drawing/2014/main" id="{53EAD9B1-DBA6-4445-87F8-D6BDD2370C01}"/>
              </a:ext>
            </a:extLst>
          </p:cNvPr>
          <p:cNvGraphicFramePr>
            <a:graphicFrameLocks noGrp="1"/>
          </p:cNvGraphicFramePr>
          <p:nvPr>
            <p:extLst>
              <p:ext uri="{D42A27DB-BD31-4B8C-83A1-F6EECF244321}">
                <p14:modId xmlns:p14="http://schemas.microsoft.com/office/powerpoint/2010/main" val="2933745689"/>
              </p:ext>
            </p:extLst>
          </p:nvPr>
        </p:nvGraphicFramePr>
        <p:xfrm>
          <a:off x="3520623" y="798781"/>
          <a:ext cx="2779641" cy="3628137"/>
        </p:xfrm>
        <a:graphic>
          <a:graphicData uri="http://schemas.openxmlformats.org/drawingml/2006/table">
            <a:tbl>
              <a:tblPr firstRow="1" bandRow="1">
                <a:tableStyleId>{073A0DAA-6AF3-43AB-8588-CEC1D06C72B9}</a:tableStyleId>
              </a:tblPr>
              <a:tblGrid>
                <a:gridCol w="1281123">
                  <a:extLst>
                    <a:ext uri="{9D8B030D-6E8A-4147-A177-3AD203B41FA5}">
                      <a16:colId xmlns:a16="http://schemas.microsoft.com/office/drawing/2014/main" val="18756509"/>
                    </a:ext>
                  </a:extLst>
                </a:gridCol>
                <a:gridCol w="1498518">
                  <a:extLst>
                    <a:ext uri="{9D8B030D-6E8A-4147-A177-3AD203B41FA5}">
                      <a16:colId xmlns:a16="http://schemas.microsoft.com/office/drawing/2014/main" val="1225772330"/>
                    </a:ext>
                  </a:extLst>
                </a:gridCol>
              </a:tblGrid>
              <a:tr h="244791">
                <a:tc>
                  <a:txBody>
                    <a:bodyPr/>
                    <a:lstStyle>
                      <a:lvl1pPr marL="0" algn="l" defTabSz="457200" rtl="0" eaLnBrk="1" latinLnBrk="0" hangingPunct="1">
                        <a:defRPr sz="1800" b="1" kern="1200">
                          <a:solidFill>
                            <a:schemeClr val="lt1"/>
                          </a:solidFill>
                          <a:latin typeface="Amazon Ember"/>
                        </a:defRPr>
                      </a:lvl1pPr>
                      <a:lvl2pPr marL="457200" algn="l" defTabSz="457200" rtl="0" eaLnBrk="1" latinLnBrk="0" hangingPunct="1">
                        <a:defRPr sz="1800" b="1" kern="1200">
                          <a:solidFill>
                            <a:schemeClr val="lt1"/>
                          </a:solidFill>
                          <a:latin typeface="Amazon Ember"/>
                        </a:defRPr>
                      </a:lvl2pPr>
                      <a:lvl3pPr marL="914400" algn="l" defTabSz="457200" rtl="0" eaLnBrk="1" latinLnBrk="0" hangingPunct="1">
                        <a:defRPr sz="1800" b="1" kern="1200">
                          <a:solidFill>
                            <a:schemeClr val="lt1"/>
                          </a:solidFill>
                          <a:latin typeface="Amazon Ember"/>
                        </a:defRPr>
                      </a:lvl3pPr>
                      <a:lvl4pPr marL="1371600" algn="l" defTabSz="457200" rtl="0" eaLnBrk="1" latinLnBrk="0" hangingPunct="1">
                        <a:defRPr sz="1800" b="1" kern="1200">
                          <a:solidFill>
                            <a:schemeClr val="lt1"/>
                          </a:solidFill>
                          <a:latin typeface="Amazon Ember"/>
                        </a:defRPr>
                      </a:lvl4pPr>
                      <a:lvl5pPr marL="1828800" algn="l" defTabSz="457200" rtl="0" eaLnBrk="1" latinLnBrk="0" hangingPunct="1">
                        <a:defRPr sz="1800" b="1" kern="1200">
                          <a:solidFill>
                            <a:schemeClr val="lt1"/>
                          </a:solidFill>
                          <a:latin typeface="Amazon Ember"/>
                        </a:defRPr>
                      </a:lvl5pPr>
                      <a:lvl6pPr marL="2286000" algn="l" defTabSz="457200" rtl="0" eaLnBrk="1" latinLnBrk="0" hangingPunct="1">
                        <a:defRPr sz="1800" b="1" kern="1200">
                          <a:solidFill>
                            <a:schemeClr val="lt1"/>
                          </a:solidFill>
                          <a:latin typeface="Amazon Ember"/>
                        </a:defRPr>
                      </a:lvl6pPr>
                      <a:lvl7pPr marL="2743200" algn="l" defTabSz="457200" rtl="0" eaLnBrk="1" latinLnBrk="0" hangingPunct="1">
                        <a:defRPr sz="1800" b="1" kern="1200">
                          <a:solidFill>
                            <a:schemeClr val="lt1"/>
                          </a:solidFill>
                          <a:latin typeface="Amazon Ember"/>
                        </a:defRPr>
                      </a:lvl7pPr>
                      <a:lvl8pPr marL="3200400" algn="l" defTabSz="457200" rtl="0" eaLnBrk="1" latinLnBrk="0" hangingPunct="1">
                        <a:defRPr sz="1800" b="1" kern="1200">
                          <a:solidFill>
                            <a:schemeClr val="lt1"/>
                          </a:solidFill>
                          <a:latin typeface="Amazon Ember"/>
                        </a:defRPr>
                      </a:lvl8pPr>
                      <a:lvl9pPr marL="3657600" algn="l" defTabSz="457200" rtl="0" eaLnBrk="1" latinLnBrk="0" hangingPunct="1">
                        <a:defRPr sz="1800" b="1" kern="1200">
                          <a:solidFill>
                            <a:schemeClr val="lt1"/>
                          </a:solidFill>
                          <a:latin typeface="Amazon Ember"/>
                        </a:defRPr>
                      </a:lvl9pPr>
                    </a:lstStyle>
                    <a:p>
                      <a:pPr marL="0" marR="0" algn="l">
                        <a:lnSpc>
                          <a:spcPct val="90000"/>
                        </a:lnSpc>
                        <a:spcBef>
                          <a:spcPts val="0"/>
                        </a:spcBef>
                        <a:spcAft>
                          <a:spcPts val="0"/>
                        </a:spcAft>
                      </a:pPr>
                      <a:r>
                        <a:rPr lang="en-US" sz="900" dirty="0">
                          <a:solidFill>
                            <a:schemeClr val="tx1"/>
                          </a:solidFill>
                          <a:effectLst/>
                          <a:latin typeface="+mj-lt"/>
                        </a:rPr>
                        <a:t>Top-level category</a:t>
                      </a:r>
                      <a:endParaRPr lang="en-US" sz="900" b="1" dirty="0">
                        <a:solidFill>
                          <a:schemeClr val="tx1"/>
                        </a:solidFill>
                        <a:effectLst/>
                        <a:latin typeface="+mj-lt"/>
                      </a:endParaRPr>
                    </a:p>
                  </a:txBody>
                  <a:tcPr marL="57150" marR="57150" marT="57150" marB="57150">
                    <a:noFill/>
                  </a:tcPr>
                </a:tc>
                <a:tc>
                  <a:txBody>
                    <a:bodyPr/>
                    <a:lstStyle>
                      <a:lvl1pPr marL="0" algn="l" defTabSz="457200" rtl="0" eaLnBrk="1" latinLnBrk="0" hangingPunct="1">
                        <a:defRPr sz="1800" b="1" kern="1200">
                          <a:solidFill>
                            <a:schemeClr val="lt1"/>
                          </a:solidFill>
                          <a:latin typeface="Amazon Ember"/>
                        </a:defRPr>
                      </a:lvl1pPr>
                      <a:lvl2pPr marL="457200" algn="l" defTabSz="457200" rtl="0" eaLnBrk="1" latinLnBrk="0" hangingPunct="1">
                        <a:defRPr sz="1800" b="1" kern="1200">
                          <a:solidFill>
                            <a:schemeClr val="lt1"/>
                          </a:solidFill>
                          <a:latin typeface="Amazon Ember"/>
                        </a:defRPr>
                      </a:lvl2pPr>
                      <a:lvl3pPr marL="914400" algn="l" defTabSz="457200" rtl="0" eaLnBrk="1" latinLnBrk="0" hangingPunct="1">
                        <a:defRPr sz="1800" b="1" kern="1200">
                          <a:solidFill>
                            <a:schemeClr val="lt1"/>
                          </a:solidFill>
                          <a:latin typeface="Amazon Ember"/>
                        </a:defRPr>
                      </a:lvl3pPr>
                      <a:lvl4pPr marL="1371600" algn="l" defTabSz="457200" rtl="0" eaLnBrk="1" latinLnBrk="0" hangingPunct="1">
                        <a:defRPr sz="1800" b="1" kern="1200">
                          <a:solidFill>
                            <a:schemeClr val="lt1"/>
                          </a:solidFill>
                          <a:latin typeface="Amazon Ember"/>
                        </a:defRPr>
                      </a:lvl4pPr>
                      <a:lvl5pPr marL="1828800" algn="l" defTabSz="457200" rtl="0" eaLnBrk="1" latinLnBrk="0" hangingPunct="1">
                        <a:defRPr sz="1800" b="1" kern="1200">
                          <a:solidFill>
                            <a:schemeClr val="lt1"/>
                          </a:solidFill>
                          <a:latin typeface="Amazon Ember"/>
                        </a:defRPr>
                      </a:lvl5pPr>
                      <a:lvl6pPr marL="2286000" algn="l" defTabSz="457200" rtl="0" eaLnBrk="1" latinLnBrk="0" hangingPunct="1">
                        <a:defRPr sz="1800" b="1" kern="1200">
                          <a:solidFill>
                            <a:schemeClr val="lt1"/>
                          </a:solidFill>
                          <a:latin typeface="Amazon Ember"/>
                        </a:defRPr>
                      </a:lvl6pPr>
                      <a:lvl7pPr marL="2743200" algn="l" defTabSz="457200" rtl="0" eaLnBrk="1" latinLnBrk="0" hangingPunct="1">
                        <a:defRPr sz="1800" b="1" kern="1200">
                          <a:solidFill>
                            <a:schemeClr val="lt1"/>
                          </a:solidFill>
                          <a:latin typeface="Amazon Ember"/>
                        </a:defRPr>
                      </a:lvl7pPr>
                      <a:lvl8pPr marL="3200400" algn="l" defTabSz="457200" rtl="0" eaLnBrk="1" latinLnBrk="0" hangingPunct="1">
                        <a:defRPr sz="1800" b="1" kern="1200">
                          <a:solidFill>
                            <a:schemeClr val="lt1"/>
                          </a:solidFill>
                          <a:latin typeface="Amazon Ember"/>
                        </a:defRPr>
                      </a:lvl8pPr>
                      <a:lvl9pPr marL="3657600" algn="l" defTabSz="457200" rtl="0" eaLnBrk="1" latinLnBrk="0" hangingPunct="1">
                        <a:defRPr sz="1800" b="1" kern="1200">
                          <a:solidFill>
                            <a:schemeClr val="lt1"/>
                          </a:solidFill>
                          <a:latin typeface="Amazon Ember"/>
                        </a:defRPr>
                      </a:lvl9pPr>
                    </a:lstStyle>
                    <a:p>
                      <a:pPr marL="0" marR="0" algn="l">
                        <a:lnSpc>
                          <a:spcPct val="90000"/>
                        </a:lnSpc>
                        <a:spcBef>
                          <a:spcPts val="0"/>
                        </a:spcBef>
                        <a:spcAft>
                          <a:spcPts val="0"/>
                        </a:spcAft>
                      </a:pPr>
                      <a:r>
                        <a:rPr lang="en-US" sz="900" dirty="0">
                          <a:solidFill>
                            <a:schemeClr val="tx1"/>
                          </a:solidFill>
                          <a:effectLst/>
                          <a:latin typeface="+mj-lt"/>
                        </a:rPr>
                        <a:t>Second-level category</a:t>
                      </a:r>
                      <a:endParaRPr lang="en-US" sz="900" b="1" dirty="0">
                        <a:solidFill>
                          <a:schemeClr val="tx1"/>
                        </a:solidFill>
                        <a:effectLst/>
                        <a:latin typeface="+mj-lt"/>
                      </a:endParaRPr>
                    </a:p>
                  </a:txBody>
                  <a:tcPr marL="57150" marR="57150" marT="57150" marB="57150">
                    <a:noFill/>
                  </a:tcPr>
                </a:tc>
                <a:extLst>
                  <a:ext uri="{0D108BD9-81ED-4DB2-BD59-A6C34878D82A}">
                    <a16:rowId xmlns:a16="http://schemas.microsoft.com/office/drawing/2014/main" val="1453707368"/>
                  </a:ext>
                </a:extLst>
              </a:tr>
              <a:tr h="293144">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Rude Gestures</a:t>
                      </a:r>
                      <a:endParaRPr lang="en-US" sz="900" b="0" kern="1200" dirty="0">
                        <a:solidFill>
                          <a:schemeClr val="tx1"/>
                        </a:solidFill>
                        <a:effectLst/>
                        <a:latin typeface="+mj-lt"/>
                        <a:ea typeface="+mn-ea"/>
                        <a:cs typeface="+mn-cs"/>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Middle Finger</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526654284"/>
                  </a:ext>
                </a:extLst>
              </a:tr>
              <a:tr h="1019427">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Drugs</a:t>
                      </a:r>
                      <a:endParaRPr lang="en-US" sz="900" b="0" kern="1200" dirty="0">
                        <a:solidFill>
                          <a:schemeClr val="tx1"/>
                        </a:solidFill>
                        <a:effectLst/>
                        <a:latin typeface="+mj-lt"/>
                        <a:ea typeface="+mn-ea"/>
                        <a:cs typeface="+mn-cs"/>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Drug Products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Drug Use</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Pills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Drug Paraphernalia</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4101165468"/>
                  </a:ext>
                </a:extLst>
              </a:tr>
              <a:tr h="507992">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Tobacco</a:t>
                      </a:r>
                      <a:endParaRPr lang="en-US" sz="900" b="0" kern="1200" dirty="0">
                        <a:solidFill>
                          <a:schemeClr val="tx1"/>
                        </a:solidFill>
                        <a:effectLst/>
                        <a:latin typeface="+mj-lt"/>
                        <a:ea typeface="+mn-ea"/>
                        <a:cs typeface="+mn-cs"/>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Tobacco Products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Smoking</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1089691311"/>
                  </a:ext>
                </a:extLst>
              </a:tr>
              <a:tr h="528660">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Alcohol</a:t>
                      </a:r>
                      <a:endParaRPr lang="en-US" sz="900" b="0" kern="1200" dirty="0">
                        <a:solidFill>
                          <a:schemeClr val="tx1"/>
                        </a:solidFill>
                        <a:effectLst/>
                        <a:latin typeface="+mj-lt"/>
                        <a:ea typeface="+mn-ea"/>
                        <a:cs typeface="+mn-cs"/>
                      </a:endParaRPr>
                    </a:p>
                  </a:txBody>
                  <a:tcPr marL="57150" marR="57150" marT="57150" marB="57150">
                    <a:noFill/>
                  </a:tcPr>
                </a:tc>
                <a:tc>
                  <a:txBody>
                    <a:bodyPr/>
                    <a:lstStyle>
                      <a:lvl1pPr marL="0" algn="l" defTabSz="457200" rtl="0" eaLnBrk="1" latinLnBrk="0" hangingPunct="1">
                        <a:defRPr sz="1800" kern="1200">
                          <a:solidFill>
                            <a:schemeClr val="dk1"/>
                          </a:solidFill>
                          <a:latin typeface="Amazon Ember"/>
                        </a:defRPr>
                      </a:lvl1pPr>
                      <a:lvl2pPr marL="457200" algn="l" defTabSz="457200" rtl="0" eaLnBrk="1" latinLnBrk="0" hangingPunct="1">
                        <a:defRPr sz="1800" kern="1200">
                          <a:solidFill>
                            <a:schemeClr val="dk1"/>
                          </a:solidFill>
                          <a:latin typeface="Amazon Ember"/>
                        </a:defRPr>
                      </a:lvl2pPr>
                      <a:lvl3pPr marL="914400" algn="l" defTabSz="457200" rtl="0" eaLnBrk="1" latinLnBrk="0" hangingPunct="1">
                        <a:defRPr sz="1800" kern="1200">
                          <a:solidFill>
                            <a:schemeClr val="dk1"/>
                          </a:solidFill>
                          <a:latin typeface="Amazon Ember"/>
                        </a:defRPr>
                      </a:lvl3pPr>
                      <a:lvl4pPr marL="1371600" algn="l" defTabSz="457200" rtl="0" eaLnBrk="1" latinLnBrk="0" hangingPunct="1">
                        <a:defRPr sz="1800" kern="1200">
                          <a:solidFill>
                            <a:schemeClr val="dk1"/>
                          </a:solidFill>
                          <a:latin typeface="Amazon Ember"/>
                        </a:defRPr>
                      </a:lvl4pPr>
                      <a:lvl5pPr marL="1828800" algn="l" defTabSz="457200" rtl="0" eaLnBrk="1" latinLnBrk="0" hangingPunct="1">
                        <a:defRPr sz="1800" kern="1200">
                          <a:solidFill>
                            <a:schemeClr val="dk1"/>
                          </a:solidFill>
                          <a:latin typeface="Amazon Ember"/>
                        </a:defRPr>
                      </a:lvl5pPr>
                      <a:lvl6pPr marL="2286000" algn="l" defTabSz="457200" rtl="0" eaLnBrk="1" latinLnBrk="0" hangingPunct="1">
                        <a:defRPr sz="1800" kern="1200">
                          <a:solidFill>
                            <a:schemeClr val="dk1"/>
                          </a:solidFill>
                          <a:latin typeface="Amazon Ember"/>
                        </a:defRPr>
                      </a:lvl6pPr>
                      <a:lvl7pPr marL="2743200" algn="l" defTabSz="457200" rtl="0" eaLnBrk="1" latinLnBrk="0" hangingPunct="1">
                        <a:defRPr sz="1800" kern="1200">
                          <a:solidFill>
                            <a:schemeClr val="dk1"/>
                          </a:solidFill>
                          <a:latin typeface="Amazon Ember"/>
                        </a:defRPr>
                      </a:lvl7pPr>
                      <a:lvl8pPr marL="3200400" algn="l" defTabSz="457200" rtl="0" eaLnBrk="1" latinLnBrk="0" hangingPunct="1">
                        <a:defRPr sz="1800" kern="1200">
                          <a:solidFill>
                            <a:schemeClr val="dk1"/>
                          </a:solidFill>
                          <a:latin typeface="Amazon Ember"/>
                        </a:defRPr>
                      </a:lvl8pPr>
                      <a:lvl9pPr marL="3657600" algn="l" defTabSz="457200" rtl="0" eaLnBrk="1" latinLnBrk="0" hangingPunct="1">
                        <a:defRPr sz="1800" kern="1200">
                          <a:solidFill>
                            <a:schemeClr val="dk1"/>
                          </a:solidFill>
                          <a:latin typeface="Amazon Ember"/>
                        </a:defRPr>
                      </a:lvl9p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Alcoholic Beverages</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Drinking</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211107513"/>
                  </a:ext>
                </a:extLst>
              </a:tr>
              <a:tr h="311285">
                <a:tc>
                  <a:txBody>
                    <a:body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Gambling</a:t>
                      </a:r>
                      <a:endParaRPr lang="en-US" sz="900" b="0" kern="1200" dirty="0">
                        <a:solidFill>
                          <a:schemeClr val="tx1"/>
                        </a:solidFill>
                        <a:effectLst/>
                        <a:latin typeface="+mj-lt"/>
                        <a:ea typeface="+mn-ea"/>
                        <a:cs typeface="+mn-cs"/>
                      </a:endParaRPr>
                    </a:p>
                  </a:txBody>
                  <a:tcPr marL="57150" marR="57150" marT="57150" marB="57150">
                    <a:noFill/>
                  </a:tcPr>
                </a:tc>
                <a:tc>
                  <a:txBody>
                    <a:body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Gambling</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2109162164"/>
                  </a:ext>
                </a:extLst>
              </a:tr>
              <a:tr h="722838">
                <a:tc>
                  <a:txBody>
                    <a:bodyPr/>
                    <a:lstStyle/>
                    <a:p>
                      <a:pPr marL="0" marR="0" algn="l" defTabSz="457200" rtl="0" eaLnBrk="1" latinLnBrk="0" hangingPunct="1">
                        <a:lnSpc>
                          <a:spcPct val="90000"/>
                        </a:lnSpc>
                        <a:spcBef>
                          <a:spcPts val="0"/>
                        </a:spcBef>
                        <a:spcAft>
                          <a:spcPts val="0"/>
                        </a:spcAft>
                      </a:pPr>
                      <a:r>
                        <a:rPr lang="en-US" sz="900" kern="1200" dirty="0">
                          <a:solidFill>
                            <a:schemeClr val="tx1"/>
                          </a:solidFill>
                          <a:effectLst/>
                          <a:latin typeface="+mj-lt"/>
                        </a:rPr>
                        <a:t>Hate Symbols</a:t>
                      </a:r>
                      <a:endParaRPr lang="en-US" sz="900" b="0" kern="1200" dirty="0">
                        <a:solidFill>
                          <a:schemeClr val="tx1"/>
                        </a:solidFill>
                        <a:effectLst/>
                        <a:latin typeface="+mj-lt"/>
                        <a:ea typeface="+mn-ea"/>
                        <a:cs typeface="+mn-cs"/>
                      </a:endParaRPr>
                    </a:p>
                  </a:txBody>
                  <a:tcPr marL="57150" marR="57150" marT="57150" marB="57150">
                    <a:noFill/>
                  </a:tcPr>
                </a:tc>
                <a:tc>
                  <a:txBody>
                    <a:bodyPr/>
                    <a:lstStyle/>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Nazi Party</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White Supremacy</a:t>
                      </a:r>
                    </a:p>
                    <a:p>
                      <a:pPr marL="0" marR="0" indent="0" algn="l" defTabSz="457200" rtl="0" eaLnBrk="1" latinLnBrk="0" hangingPunct="1">
                        <a:lnSpc>
                          <a:spcPct val="90000"/>
                        </a:lnSpc>
                        <a:spcBef>
                          <a:spcPts val="432"/>
                        </a:spcBef>
                        <a:spcAft>
                          <a:spcPts val="0"/>
                        </a:spcAft>
                        <a:buFont typeface="Arial" panose="020B0604020202020204" pitchFamily="34" charset="0"/>
                        <a:buNone/>
                      </a:pPr>
                      <a:r>
                        <a:rPr lang="en-US" sz="900" kern="1200" dirty="0">
                          <a:solidFill>
                            <a:schemeClr val="tx1"/>
                          </a:solidFill>
                          <a:effectLst/>
                          <a:latin typeface="+mj-lt"/>
                        </a:rPr>
                        <a:t>Extremist</a:t>
                      </a:r>
                      <a:endParaRPr lang="en-US" sz="900" b="0" i="0" kern="1200" dirty="0">
                        <a:solidFill>
                          <a:schemeClr val="tx1"/>
                        </a:solidFill>
                        <a:effectLst/>
                        <a:latin typeface="+mj-lt"/>
                        <a:ea typeface="Amazon Ember" panose="020B0603020204020204" pitchFamily="34" charset="0"/>
                        <a:cs typeface="Amazon Ember" panose="020B0603020204020204" pitchFamily="34" charset="0"/>
                      </a:endParaRPr>
                    </a:p>
                  </a:txBody>
                  <a:tcPr marL="57150" marR="57150" marT="57150" marB="57150">
                    <a:noFill/>
                  </a:tcPr>
                </a:tc>
                <a:extLst>
                  <a:ext uri="{0D108BD9-81ED-4DB2-BD59-A6C34878D82A}">
                    <a16:rowId xmlns:a16="http://schemas.microsoft.com/office/drawing/2014/main" val="835607580"/>
                  </a:ext>
                </a:extLst>
              </a:tr>
            </a:tbl>
          </a:graphicData>
        </a:graphic>
      </p:graphicFrame>
    </p:spTree>
    <p:extLst>
      <p:ext uri="{BB962C8B-B14F-4D97-AF65-F5344CB8AC3E}">
        <p14:creationId xmlns:p14="http://schemas.microsoft.com/office/powerpoint/2010/main" val="389525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Text in the wild</a:t>
            </a:r>
          </a:p>
        </p:txBody>
      </p:sp>
      <p:pic>
        <p:nvPicPr>
          <p:cNvPr id="3" name="Picture 2">
            <a:extLst>
              <a:ext uri="{FF2B5EF4-FFF2-40B4-BE49-F238E27FC236}">
                <a16:creationId xmlns:a16="http://schemas.microsoft.com/office/drawing/2014/main" id="{FFDAD4DB-97A0-DE4A-AC95-F41785B60E6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06066" y="897206"/>
            <a:ext cx="1674488" cy="1716626"/>
          </a:xfrm>
          <a:prstGeom prst="rect">
            <a:avLst/>
          </a:prstGeom>
          <a:noFill/>
          <a:ln w="9525">
            <a:noFill/>
            <a:miter lim="800000"/>
            <a:headEnd/>
            <a:tailEnd/>
          </a:ln>
        </p:spPr>
      </p:pic>
      <p:pic>
        <p:nvPicPr>
          <p:cNvPr id="5" name="Picture 1">
            <a:extLst>
              <a:ext uri="{FF2B5EF4-FFF2-40B4-BE49-F238E27FC236}">
                <a16:creationId xmlns:a16="http://schemas.microsoft.com/office/drawing/2014/main" id="{AEA0CBC3-6866-774E-8C88-6D8F48B47E2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277088" y="897206"/>
            <a:ext cx="1666141" cy="1716626"/>
          </a:xfrm>
          <a:prstGeom prst="rect">
            <a:avLst/>
          </a:prstGeom>
          <a:noFill/>
          <a:ln w="9525">
            <a:noFill/>
            <a:miter lim="800000"/>
            <a:headEnd/>
            <a:tailEnd/>
          </a:ln>
        </p:spPr>
      </p:pic>
      <p:pic>
        <p:nvPicPr>
          <p:cNvPr id="12" name="Picture 11">
            <a:extLst>
              <a:ext uri="{FF2B5EF4-FFF2-40B4-BE49-F238E27FC236}">
                <a16:creationId xmlns:a16="http://schemas.microsoft.com/office/drawing/2014/main" id="{3A537F14-2BD6-3940-9344-56CFE99F48A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04752" y="2692259"/>
            <a:ext cx="3397778" cy="1560257"/>
          </a:xfrm>
          <a:prstGeom prst="rect">
            <a:avLst/>
          </a:prstGeom>
        </p:spPr>
      </p:pic>
      <p:sp>
        <p:nvSpPr>
          <p:cNvPr id="15" name="TextBox 14">
            <a:extLst>
              <a:ext uri="{FF2B5EF4-FFF2-40B4-BE49-F238E27FC236}">
                <a16:creationId xmlns:a16="http://schemas.microsoft.com/office/drawing/2014/main" id="{58F904FB-5263-4A26-AC82-CE346F6F9002}"/>
              </a:ext>
            </a:extLst>
          </p:cNvPr>
          <p:cNvSpPr txBox="1"/>
          <p:nvPr/>
        </p:nvSpPr>
        <p:spPr>
          <a:xfrm>
            <a:off x="5922839" y="1704595"/>
            <a:ext cx="2605211" cy="1987724"/>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Extract text content from real-world images in various layouts, fonts, and styles</a:t>
            </a:r>
          </a:p>
          <a:p>
            <a:pPr>
              <a:lnSpc>
                <a:spcPct val="90000"/>
              </a:lnSpc>
              <a:spcAft>
                <a:spcPts val="1125"/>
              </a:spcAft>
            </a:pPr>
            <a:r>
              <a:rPr lang="en-US" sz="1500" b="1" dirty="0">
                <a:gradFill>
                  <a:gsLst>
                    <a:gs pos="2917">
                      <a:schemeClr val="tx1"/>
                    </a:gs>
                    <a:gs pos="30000">
                      <a:schemeClr val="tx1"/>
                    </a:gs>
                  </a:gsLst>
                  <a:lin ang="5400000" scaled="0"/>
                </a:gradFill>
              </a:rPr>
              <a:t>New!</a:t>
            </a:r>
            <a:r>
              <a:rPr lang="en-US" sz="1500" dirty="0">
                <a:gradFill>
                  <a:gsLst>
                    <a:gs pos="2917">
                      <a:schemeClr val="tx1"/>
                    </a:gs>
                    <a:gs pos="30000">
                      <a:schemeClr val="tx1"/>
                    </a:gs>
                  </a:gsLst>
                  <a:lin ang="5400000" scaled="0"/>
                </a:gradFill>
              </a:rPr>
              <a:t> Expanded support for text rotated -90 to +90 degrees from the horizontal axis</a:t>
            </a:r>
          </a:p>
        </p:txBody>
      </p:sp>
      <p:cxnSp>
        <p:nvCxnSpPr>
          <p:cNvPr id="16" name="Straight Connector 15">
            <a:extLst>
              <a:ext uri="{FF2B5EF4-FFF2-40B4-BE49-F238E27FC236}">
                <a16:creationId xmlns:a16="http://schemas.microsoft.com/office/drawing/2014/main" id="{9D27C54F-6743-409A-936F-0B2FC0E95F23}"/>
              </a:ext>
            </a:extLst>
          </p:cNvPr>
          <p:cNvCxnSpPr>
            <a:cxnSpLocks/>
          </p:cNvCxnSpPr>
          <p:nvPr/>
        </p:nvCxnSpPr>
        <p:spPr>
          <a:xfrm>
            <a:off x="5767415" y="897207"/>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94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Face – Common Use Cases</a:t>
            </a:r>
          </a:p>
        </p:txBody>
      </p:sp>
      <p:cxnSp>
        <p:nvCxnSpPr>
          <p:cNvPr id="11" name="Straight Connector 10">
            <a:extLst>
              <a:ext uri="{FF2B5EF4-FFF2-40B4-BE49-F238E27FC236}">
                <a16:creationId xmlns:a16="http://schemas.microsoft.com/office/drawing/2014/main" id="{93B0711A-C6BA-2A49-98DE-CBB807A03D9B}"/>
              </a:ext>
            </a:extLst>
          </p:cNvPr>
          <p:cNvCxnSpPr/>
          <p:nvPr/>
        </p:nvCxnSpPr>
        <p:spPr>
          <a:xfrm>
            <a:off x="4572000" y="1257769"/>
            <a:ext cx="0" cy="283708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1287C0D-EF09-44C8-BDC8-D3E6C2DF45E6}"/>
              </a:ext>
            </a:extLst>
          </p:cNvPr>
          <p:cNvGrpSpPr/>
          <p:nvPr/>
        </p:nvGrpSpPr>
        <p:grpSpPr>
          <a:xfrm>
            <a:off x="4782368" y="1207954"/>
            <a:ext cx="3554375" cy="2867469"/>
            <a:chOff x="1053885" y="1941522"/>
            <a:chExt cx="5687000" cy="4587950"/>
          </a:xfrm>
        </p:grpSpPr>
        <p:pic>
          <p:nvPicPr>
            <p:cNvPr id="23" name="Picture 22" descr="A person wearing sunglasses&#10;&#10;Description automatically generated">
              <a:extLst>
                <a:ext uri="{FF2B5EF4-FFF2-40B4-BE49-F238E27FC236}">
                  <a16:creationId xmlns:a16="http://schemas.microsoft.com/office/drawing/2014/main" id="{51B7F578-AF8B-4681-AF6D-0819332B2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65741" y="1941522"/>
              <a:ext cx="4944068" cy="3120516"/>
            </a:xfrm>
            <a:prstGeom prst="rect">
              <a:avLst/>
            </a:prstGeom>
          </p:spPr>
        </p:pic>
        <p:sp>
          <p:nvSpPr>
            <p:cNvPr id="5" name="Text Placeholder 8">
              <a:extLst>
                <a:ext uri="{FF2B5EF4-FFF2-40B4-BE49-F238E27FC236}">
                  <a16:creationId xmlns:a16="http://schemas.microsoft.com/office/drawing/2014/main" id="{179D41B9-F165-9146-AD54-F878DDF92C2A}"/>
                </a:ext>
              </a:extLst>
            </p:cNvPr>
            <p:cNvSpPr txBox="1">
              <a:spLocks/>
            </p:cNvSpPr>
            <p:nvPr/>
          </p:nvSpPr>
          <p:spPr>
            <a:xfrm>
              <a:off x="1053885" y="5563053"/>
              <a:ext cx="5687000" cy="966419"/>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solidFill>
                    <a:srgbClr val="FFCC00"/>
                  </a:solidFill>
                </a:rPr>
                <a:t>Customer Analysis</a:t>
              </a:r>
            </a:p>
            <a:p>
              <a:pPr algn="ctr" defTabSz="685758"/>
              <a:r>
                <a:rPr lang="en-US" sz="1250" dirty="0">
                  <a:latin typeface="+mn-lt"/>
                  <a:ea typeface="+mn-ea"/>
                  <a:cs typeface="+mn-cs"/>
                </a:rPr>
                <a:t>Analyze trends, not individuals</a:t>
              </a:r>
            </a:p>
          </p:txBody>
        </p:sp>
      </p:grpSp>
      <p:grpSp>
        <p:nvGrpSpPr>
          <p:cNvPr id="10" name="Group 9">
            <a:extLst>
              <a:ext uri="{FF2B5EF4-FFF2-40B4-BE49-F238E27FC236}">
                <a16:creationId xmlns:a16="http://schemas.microsoft.com/office/drawing/2014/main" id="{7A153434-0823-4449-8EBC-997D4DFEA76C}"/>
              </a:ext>
            </a:extLst>
          </p:cNvPr>
          <p:cNvGrpSpPr/>
          <p:nvPr/>
        </p:nvGrpSpPr>
        <p:grpSpPr>
          <a:xfrm>
            <a:off x="566529" y="1213452"/>
            <a:ext cx="3600194" cy="2867468"/>
            <a:chOff x="7699016" y="1941523"/>
            <a:chExt cx="5760310" cy="4587949"/>
          </a:xfrm>
        </p:grpSpPr>
        <p:pic>
          <p:nvPicPr>
            <p:cNvPr id="12" name="Picture 11" descr="A group of people looking at the camera&#10;&#10;Description automatically generated">
              <a:extLst>
                <a:ext uri="{FF2B5EF4-FFF2-40B4-BE49-F238E27FC236}">
                  <a16:creationId xmlns:a16="http://schemas.microsoft.com/office/drawing/2014/main" id="{633793D2-9829-A149-A984-1A038C8262D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06923" y="1941523"/>
              <a:ext cx="4938805" cy="3120516"/>
            </a:xfrm>
            <a:prstGeom prst="rect">
              <a:avLst/>
            </a:prstGeom>
          </p:spPr>
        </p:pic>
        <p:sp>
          <p:nvSpPr>
            <p:cNvPr id="13" name="Text Placeholder 8">
              <a:extLst>
                <a:ext uri="{FF2B5EF4-FFF2-40B4-BE49-F238E27FC236}">
                  <a16:creationId xmlns:a16="http://schemas.microsoft.com/office/drawing/2014/main" id="{A1C49902-A175-504D-8E90-F723B5FC3E36}"/>
                </a:ext>
              </a:extLst>
            </p:cNvPr>
            <p:cNvSpPr txBox="1">
              <a:spLocks/>
            </p:cNvSpPr>
            <p:nvPr/>
          </p:nvSpPr>
          <p:spPr>
            <a:xfrm>
              <a:off x="7699016" y="5563053"/>
              <a:ext cx="5760310" cy="966419"/>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1500" dirty="0">
                  <a:solidFill>
                    <a:srgbClr val="FFCC00"/>
                  </a:solidFill>
                </a:rPr>
                <a:t>Recognize Your Customer</a:t>
              </a:r>
            </a:p>
            <a:p>
              <a:pPr algn="ctr" defTabSz="685758"/>
              <a:r>
                <a:rPr lang="en-US" sz="1250" dirty="0">
                  <a:latin typeface="+mn-lt"/>
                  <a:ea typeface="+mn-ea"/>
                  <a:cs typeface="+mn-cs"/>
                </a:rPr>
                <a:t>Verify the identities of customers who opt-in</a:t>
              </a:r>
            </a:p>
          </p:txBody>
        </p:sp>
      </p:grpSp>
    </p:spTree>
    <p:extLst>
      <p:ext uri="{BB962C8B-B14F-4D97-AF65-F5344CB8AC3E}">
        <p14:creationId xmlns:p14="http://schemas.microsoft.com/office/powerpoint/2010/main" val="77427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9.375E-7 -4.93827E-7 L 9.375E-7 0.05131 " pathEditMode="relative" rAng="0" ptsTypes="AA">
                                      <p:cBhvr>
                                        <p:cTn id="9" dur="500" spd="-100000" fill="hold"/>
                                        <p:tgtEl>
                                          <p:spTgt spid="10"/>
                                        </p:tgtEl>
                                        <p:attrNameLst>
                                          <p:attrName>ppt_x</p:attrName>
                                          <p:attrName>ppt_y</p:attrName>
                                        </p:attrNameLst>
                                      </p:cBhvr>
                                      <p:rCtr x="0" y="2566"/>
                                    </p:animMotion>
                                  </p:childTnLst>
                                </p:cTn>
                              </p:par>
                              <p:par>
                                <p:cTn id="10" presetID="10" presetClass="entr" presetSubtype="0" fill="hold" nodeType="withEffect">
                                  <p:stCondLst>
                                    <p:cond delay="2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200"/>
                                  </p:stCondLst>
                                  <p:childTnLst>
                                    <p:animMotion origin="layout" path="M -1.42361E-6 1.48148E-6 L -1.42361E-6 0.05131 " pathEditMode="relative" rAng="0" ptsTypes="AA">
                                      <p:cBhvr>
                                        <p:cTn id="14" dur="500" spd="-100000" fill="hold"/>
                                        <p:tgtEl>
                                          <p:spTgt spid="11"/>
                                        </p:tgtEl>
                                        <p:attrNameLst>
                                          <p:attrName>ppt_x</p:attrName>
                                          <p:attrName>ppt_y</p:attrName>
                                        </p:attrNameLst>
                                      </p:cBhvr>
                                      <p:rCtr x="0" y="2566"/>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5.90278E-7 -3.08642E-6 L 5.90278E-7 0.05131 " pathEditMode="relative" rAng="0" ptsTypes="AA">
                                      <p:cBhvr>
                                        <p:cTn id="19" dur="500" spd="-100000" fill="hold"/>
                                        <p:tgtEl>
                                          <p:spTgt spid="3"/>
                                        </p:tgtEl>
                                        <p:attrNameLst>
                                          <p:attrName>ppt_x</p:attrName>
                                          <p:attrName>ppt_y</p:attrName>
                                        </p:attrNameLst>
                                      </p:cBhvr>
                                      <p:rCtr x="0" y="2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5472AD2-9F61-4B90-8B8B-3411A3D93B08}"/>
              </a:ext>
            </a:extLst>
          </p:cNvPr>
          <p:cNvGrpSpPr/>
          <p:nvPr/>
        </p:nvGrpSpPr>
        <p:grpSpPr>
          <a:xfrm>
            <a:off x="6252766" y="2845950"/>
            <a:ext cx="2343547" cy="985242"/>
            <a:chOff x="10004425" y="4553520"/>
            <a:chExt cx="3749675" cy="1576387"/>
          </a:xfrm>
        </p:grpSpPr>
        <p:sp>
          <p:nvSpPr>
            <p:cNvPr id="29" name="Rectangle 28">
              <a:extLst>
                <a:ext uri="{FF2B5EF4-FFF2-40B4-BE49-F238E27FC236}">
                  <a16:creationId xmlns:a16="http://schemas.microsoft.com/office/drawing/2014/main" id="{1F9E1129-C9F8-4E34-90DA-65D1FD400BB0}"/>
                </a:ext>
              </a:extLst>
            </p:cNvPr>
            <p:cNvSpPr/>
            <p:nvPr/>
          </p:nvSpPr>
          <p:spPr bwMode="auto">
            <a:xfrm>
              <a:off x="10004425" y="4553520"/>
              <a:ext cx="3749675" cy="157638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lnSpc>
                  <a:spcPct val="90000"/>
                </a:lnSpc>
                <a:spcBef>
                  <a:spcPct val="0"/>
                </a:spcBef>
                <a:spcAft>
                  <a:spcPct val="0"/>
                </a:spcAft>
              </a:pPr>
              <a:r>
                <a:rPr lang="en-US" sz="1125" dirty="0">
                  <a:gradFill>
                    <a:gsLst>
                      <a:gs pos="0">
                        <a:srgbClr val="FFFFFF"/>
                      </a:gs>
                      <a:gs pos="100000">
                        <a:srgbClr val="FFFFFF"/>
                      </a:gs>
                    </a:gsLst>
                    <a:lin ang="5400000" scaled="0"/>
                  </a:gradFill>
                  <a:ea typeface="Segoe UI" pitchFamily="34" charset="0"/>
                  <a:cs typeface="Segoe UI" pitchFamily="34" charset="0"/>
                </a:rPr>
                <a:t>Similarity 0%</a:t>
              </a:r>
            </a:p>
          </p:txBody>
        </p:sp>
        <p:grpSp>
          <p:nvGrpSpPr>
            <p:cNvPr id="37" name="Group 36">
              <a:extLst>
                <a:ext uri="{FF2B5EF4-FFF2-40B4-BE49-F238E27FC236}">
                  <a16:creationId xmlns:a16="http://schemas.microsoft.com/office/drawing/2014/main" id="{9AE9626C-FB2B-4D32-A22D-66751982ECDB}"/>
                </a:ext>
              </a:extLst>
            </p:cNvPr>
            <p:cNvGrpSpPr/>
            <p:nvPr/>
          </p:nvGrpSpPr>
          <p:grpSpPr>
            <a:xfrm>
              <a:off x="10852803" y="5095328"/>
              <a:ext cx="2052918" cy="751153"/>
              <a:chOff x="10852803" y="5095328"/>
              <a:chExt cx="2052918" cy="751153"/>
            </a:xfrm>
          </p:grpSpPr>
          <p:pic>
            <p:nvPicPr>
              <p:cNvPr id="36" name="Picture 35">
                <a:extLst>
                  <a:ext uri="{FF2B5EF4-FFF2-40B4-BE49-F238E27FC236}">
                    <a16:creationId xmlns:a16="http://schemas.microsoft.com/office/drawing/2014/main" id="{E029676A-D53F-4821-A0A2-7AE9DEAA9A7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03838" y="5095328"/>
                <a:ext cx="601883" cy="751153"/>
              </a:xfrm>
              <a:prstGeom prst="rect">
                <a:avLst/>
              </a:prstGeom>
            </p:spPr>
          </p:pic>
          <p:pic>
            <p:nvPicPr>
              <p:cNvPr id="32" name="Picture 31">
                <a:extLst>
                  <a:ext uri="{FF2B5EF4-FFF2-40B4-BE49-F238E27FC236}">
                    <a16:creationId xmlns:a16="http://schemas.microsoft.com/office/drawing/2014/main" id="{D50CCCEC-90ED-4FCF-A0C1-968C7D245F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852803" y="5095328"/>
                <a:ext cx="601882" cy="751153"/>
              </a:xfrm>
              <a:prstGeom prst="rect">
                <a:avLst/>
              </a:prstGeom>
            </p:spPr>
          </p:pic>
          <p:grpSp>
            <p:nvGrpSpPr>
              <p:cNvPr id="33" name="Group 32">
                <a:extLst>
                  <a:ext uri="{FF2B5EF4-FFF2-40B4-BE49-F238E27FC236}">
                    <a16:creationId xmlns:a16="http://schemas.microsoft.com/office/drawing/2014/main" id="{1F55FC8D-DAD7-438C-8B57-B608DE9A43D1}"/>
                  </a:ext>
                </a:extLst>
              </p:cNvPr>
              <p:cNvGrpSpPr/>
              <p:nvPr/>
            </p:nvGrpSpPr>
            <p:grpSpPr>
              <a:xfrm>
                <a:off x="11650327" y="5331866"/>
                <a:ext cx="437300" cy="278076"/>
                <a:chOff x="11701214" y="3410582"/>
                <a:chExt cx="437300" cy="278076"/>
              </a:xfrm>
            </p:grpSpPr>
            <p:cxnSp>
              <p:nvCxnSpPr>
                <p:cNvPr id="34" name="Straight Arrow Connector 33">
                  <a:extLst>
                    <a:ext uri="{FF2B5EF4-FFF2-40B4-BE49-F238E27FC236}">
                      <a16:creationId xmlns:a16="http://schemas.microsoft.com/office/drawing/2014/main" id="{5FE5C234-FBD5-4F61-B8B3-4D264B6A8DD4}"/>
                    </a:ext>
                  </a:extLst>
                </p:cNvPr>
                <p:cNvCxnSpPr/>
                <p:nvPr/>
              </p:nvCxnSpPr>
              <p:spPr>
                <a:xfrm>
                  <a:off x="11701214" y="3410582"/>
                  <a:ext cx="437300" cy="0"/>
                </a:xfrm>
                <a:prstGeom prst="straightConnector1">
                  <a:avLst/>
                </a:prstGeom>
                <a:ln w="1905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E037D52-CDFF-4050-A4A8-9096A2697B70}"/>
                    </a:ext>
                  </a:extLst>
                </p:cNvPr>
                <p:cNvCxnSpPr>
                  <a:cxnSpLocks/>
                </p:cNvCxnSpPr>
                <p:nvPr/>
              </p:nvCxnSpPr>
              <p:spPr>
                <a:xfrm flipH="1">
                  <a:off x="11701214" y="3688658"/>
                  <a:ext cx="437300" cy="0"/>
                </a:xfrm>
                <a:prstGeom prst="straightConnector1">
                  <a:avLst/>
                </a:prstGeom>
                <a:ln w="1905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Recognize your customer</a:t>
            </a:r>
            <a:br>
              <a:rPr lang="en-US" dirty="0">
                <a:latin typeface="+mj-lt"/>
              </a:rPr>
            </a:br>
            <a:r>
              <a:rPr lang="en-US" sz="1800" dirty="0">
                <a:solidFill>
                  <a:srgbClr val="FFCC00"/>
                </a:solidFill>
              </a:rPr>
              <a:t>Verify the identities of customers who opt-in</a:t>
            </a:r>
          </a:p>
        </p:txBody>
      </p:sp>
      <p:pic>
        <p:nvPicPr>
          <p:cNvPr id="5" name="Picture 4">
            <a:extLst>
              <a:ext uri="{FF2B5EF4-FFF2-40B4-BE49-F238E27FC236}">
                <a16:creationId xmlns:a16="http://schemas.microsoft.com/office/drawing/2014/main" id="{6AA79631-59FE-7D4D-9A6A-4E757DE7BA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6352" y="1243511"/>
            <a:ext cx="3007071" cy="3009004"/>
          </a:xfrm>
          <a:prstGeom prst="rect">
            <a:avLst/>
          </a:prstGeom>
        </p:spPr>
      </p:pic>
      <p:pic>
        <p:nvPicPr>
          <p:cNvPr id="9" name="Picture 8">
            <a:extLst>
              <a:ext uri="{FF2B5EF4-FFF2-40B4-BE49-F238E27FC236}">
                <a16:creationId xmlns:a16="http://schemas.microsoft.com/office/drawing/2014/main" id="{5C3BBF80-BA66-F647-BC6C-343FBE7E6E1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94881" y="1243511"/>
            <a:ext cx="2069494" cy="3009004"/>
          </a:xfrm>
          <a:prstGeom prst="rect">
            <a:avLst/>
          </a:prstGeom>
        </p:spPr>
      </p:pic>
      <p:cxnSp>
        <p:nvCxnSpPr>
          <p:cNvPr id="16" name="Straight Connector 15">
            <a:extLst>
              <a:ext uri="{FF2B5EF4-FFF2-40B4-BE49-F238E27FC236}">
                <a16:creationId xmlns:a16="http://schemas.microsoft.com/office/drawing/2014/main" id="{1C71158D-4CE4-45C9-9490-0E946E5A1DFB}"/>
              </a:ext>
            </a:extLst>
          </p:cNvPr>
          <p:cNvCxnSpPr>
            <a:cxnSpLocks/>
          </p:cNvCxnSpPr>
          <p:nvPr/>
        </p:nvCxnSpPr>
        <p:spPr>
          <a:xfrm>
            <a:off x="5766179" y="1240710"/>
            <a:ext cx="0" cy="301180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33A17E1-AFD2-4A86-BF83-75C732D0083C}"/>
              </a:ext>
            </a:extLst>
          </p:cNvPr>
          <p:cNvGrpSpPr/>
          <p:nvPr/>
        </p:nvGrpSpPr>
        <p:grpSpPr>
          <a:xfrm>
            <a:off x="6252766" y="1662033"/>
            <a:ext cx="2343547" cy="985242"/>
            <a:chOff x="10004425" y="2659253"/>
            <a:chExt cx="3749675" cy="1576387"/>
          </a:xfrm>
          <a:noFill/>
        </p:grpSpPr>
        <p:sp>
          <p:nvSpPr>
            <p:cNvPr id="18" name="Rectangle 17">
              <a:extLst>
                <a:ext uri="{FF2B5EF4-FFF2-40B4-BE49-F238E27FC236}">
                  <a16:creationId xmlns:a16="http://schemas.microsoft.com/office/drawing/2014/main" id="{586E5900-A93C-4094-B0E4-0CA3DBD26AD3}"/>
                </a:ext>
              </a:extLst>
            </p:cNvPr>
            <p:cNvSpPr/>
            <p:nvPr/>
          </p:nvSpPr>
          <p:spPr bwMode="auto">
            <a:xfrm>
              <a:off x="10004425" y="2659253"/>
              <a:ext cx="3749675" cy="1576387"/>
            </a:xfrm>
            <a:prstGeom prst="rect">
              <a:avLst/>
            </a:prstGeom>
            <a:gr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defTabSz="582795" fontAlgn="base">
                <a:lnSpc>
                  <a:spcPct val="90000"/>
                </a:lnSpc>
                <a:spcBef>
                  <a:spcPct val="0"/>
                </a:spcBef>
                <a:spcAft>
                  <a:spcPct val="0"/>
                </a:spcAft>
              </a:pPr>
              <a:r>
                <a:rPr lang="en-US" sz="1125" dirty="0">
                  <a:gradFill>
                    <a:gsLst>
                      <a:gs pos="0">
                        <a:srgbClr val="FFFFFF"/>
                      </a:gs>
                      <a:gs pos="100000">
                        <a:srgbClr val="FFFFFF"/>
                      </a:gs>
                    </a:gsLst>
                    <a:lin ang="5400000" scaled="0"/>
                  </a:gradFill>
                  <a:ea typeface="Segoe UI" pitchFamily="34" charset="0"/>
                  <a:cs typeface="Segoe UI" pitchFamily="34" charset="0"/>
                </a:rPr>
                <a:t>Similarity 93%</a:t>
              </a:r>
            </a:p>
          </p:txBody>
        </p:sp>
        <p:grpSp>
          <p:nvGrpSpPr>
            <p:cNvPr id="26" name="Group 25">
              <a:extLst>
                <a:ext uri="{FF2B5EF4-FFF2-40B4-BE49-F238E27FC236}">
                  <a16:creationId xmlns:a16="http://schemas.microsoft.com/office/drawing/2014/main" id="{538E6EE3-BB6E-4BD0-B1B1-A35A70B25C6E}"/>
                </a:ext>
              </a:extLst>
            </p:cNvPr>
            <p:cNvGrpSpPr/>
            <p:nvPr/>
          </p:nvGrpSpPr>
          <p:grpSpPr>
            <a:xfrm>
              <a:off x="10852803" y="3201061"/>
              <a:ext cx="2052919" cy="751153"/>
              <a:chOff x="10903690" y="3201061"/>
              <a:chExt cx="2052919" cy="751153"/>
            </a:xfrm>
            <a:grpFill/>
          </p:grpSpPr>
          <p:pic>
            <p:nvPicPr>
              <p:cNvPr id="8" name="Picture 7">
                <a:extLst>
                  <a:ext uri="{FF2B5EF4-FFF2-40B4-BE49-F238E27FC236}">
                    <a16:creationId xmlns:a16="http://schemas.microsoft.com/office/drawing/2014/main" id="{FDE5DA8B-1BB1-FB43-AC11-D54A293C053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2354726" y="3201061"/>
                <a:ext cx="601883" cy="751153"/>
              </a:xfrm>
              <a:prstGeom prst="rect">
                <a:avLst/>
              </a:prstGeom>
              <a:grpFill/>
            </p:spPr>
            <p:style>
              <a:lnRef idx="2">
                <a:schemeClr val="accent1"/>
              </a:lnRef>
              <a:fillRef idx="1">
                <a:schemeClr val="lt1"/>
              </a:fillRef>
              <a:effectRef idx="0">
                <a:schemeClr val="accent1"/>
              </a:effectRef>
              <a:fontRef idx="minor">
                <a:schemeClr val="dk1"/>
              </a:fontRef>
            </p:style>
          </p:pic>
          <p:pic>
            <p:nvPicPr>
              <p:cNvPr id="21" name="Picture 20">
                <a:extLst>
                  <a:ext uri="{FF2B5EF4-FFF2-40B4-BE49-F238E27FC236}">
                    <a16:creationId xmlns:a16="http://schemas.microsoft.com/office/drawing/2014/main" id="{3E8501A9-1A7D-4540-B544-BEE0E3D0672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903690" y="3201061"/>
                <a:ext cx="601882" cy="751153"/>
              </a:xfrm>
              <a:prstGeom prst="rect">
                <a:avLst/>
              </a:prstGeom>
              <a:grpFill/>
            </p:spPr>
            <p:style>
              <a:lnRef idx="2">
                <a:schemeClr val="accent1"/>
              </a:lnRef>
              <a:fillRef idx="1">
                <a:schemeClr val="lt1"/>
              </a:fillRef>
              <a:effectRef idx="0">
                <a:schemeClr val="accent1"/>
              </a:effectRef>
              <a:fontRef idx="minor">
                <a:schemeClr val="dk1"/>
              </a:fontRef>
            </p:style>
          </p:pic>
          <p:grpSp>
            <p:nvGrpSpPr>
              <p:cNvPr id="25" name="Group 24">
                <a:extLst>
                  <a:ext uri="{FF2B5EF4-FFF2-40B4-BE49-F238E27FC236}">
                    <a16:creationId xmlns:a16="http://schemas.microsoft.com/office/drawing/2014/main" id="{17D2CC89-ED09-474E-9B76-D3BB3AF97AF3}"/>
                  </a:ext>
                </a:extLst>
              </p:cNvPr>
              <p:cNvGrpSpPr/>
              <p:nvPr/>
            </p:nvGrpSpPr>
            <p:grpSpPr>
              <a:xfrm>
                <a:off x="11701214" y="3437599"/>
                <a:ext cx="437300" cy="278076"/>
                <a:chOff x="11701214" y="3410582"/>
                <a:chExt cx="437300" cy="278076"/>
              </a:xfrm>
              <a:grpFill/>
            </p:grpSpPr>
            <p:cxnSp>
              <p:nvCxnSpPr>
                <p:cNvPr id="23" name="Straight Arrow Connector 22">
                  <a:extLst>
                    <a:ext uri="{FF2B5EF4-FFF2-40B4-BE49-F238E27FC236}">
                      <a16:creationId xmlns:a16="http://schemas.microsoft.com/office/drawing/2014/main" id="{BD9F2748-9835-4740-9BF4-899102163986}"/>
                    </a:ext>
                  </a:extLst>
                </p:cNvPr>
                <p:cNvCxnSpPr/>
                <p:nvPr/>
              </p:nvCxnSpPr>
              <p:spPr>
                <a:xfrm>
                  <a:off x="11701214" y="3410582"/>
                  <a:ext cx="437300" cy="0"/>
                </a:xfrm>
                <a:prstGeom prst="straightConnector1">
                  <a:avLst/>
                </a:prstGeom>
                <a:grpFill/>
                <a:ln>
                  <a:headEnd type="none"/>
                  <a:tailEnd type="arrow" w="lg" len="med"/>
                </a:ln>
              </p:spPr>
              <p:style>
                <a:lnRef idx="2">
                  <a:schemeClr val="accent1"/>
                </a:lnRef>
                <a:fillRef idx="1">
                  <a:schemeClr val="lt1"/>
                </a:fillRef>
                <a:effectRef idx="0">
                  <a:schemeClr val="accent1"/>
                </a:effectRef>
                <a:fontRef idx="minor">
                  <a:schemeClr val="dk1"/>
                </a:fontRef>
              </p:style>
            </p:cxnSp>
            <p:cxnSp>
              <p:nvCxnSpPr>
                <p:cNvPr id="24" name="Straight Arrow Connector 23">
                  <a:extLst>
                    <a:ext uri="{FF2B5EF4-FFF2-40B4-BE49-F238E27FC236}">
                      <a16:creationId xmlns:a16="http://schemas.microsoft.com/office/drawing/2014/main" id="{35F192E6-5BF0-47B4-B026-BC9E53CD5905}"/>
                    </a:ext>
                  </a:extLst>
                </p:cNvPr>
                <p:cNvCxnSpPr>
                  <a:cxnSpLocks/>
                </p:cNvCxnSpPr>
                <p:nvPr/>
              </p:nvCxnSpPr>
              <p:spPr>
                <a:xfrm flipH="1">
                  <a:off x="11701214" y="3688658"/>
                  <a:ext cx="437300" cy="0"/>
                </a:xfrm>
                <a:prstGeom prst="straightConnector1">
                  <a:avLst/>
                </a:prstGeom>
                <a:grpFill/>
                <a:ln>
                  <a:headEnd type="none"/>
                  <a:tailEnd type="arrow" w="lg" len="med"/>
                </a:ln>
              </p:spPr>
              <p:style>
                <a:lnRef idx="2">
                  <a:schemeClr val="accent1"/>
                </a:lnRef>
                <a:fillRef idx="1">
                  <a:schemeClr val="lt1"/>
                </a:fillRef>
                <a:effectRef idx="0">
                  <a:schemeClr val="accent1"/>
                </a:effectRef>
                <a:fontRef idx="minor">
                  <a:schemeClr val="dk1"/>
                </a:fontRef>
              </p:style>
            </p:cxnSp>
          </p:grpSp>
        </p:grpSp>
      </p:grpSp>
    </p:spTree>
    <p:extLst>
      <p:ext uri="{BB962C8B-B14F-4D97-AF65-F5344CB8AC3E}">
        <p14:creationId xmlns:p14="http://schemas.microsoft.com/office/powerpoint/2010/main" val="247114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person, man, wearing, glasses&#10;&#10;Description automatically generated">
            <a:extLst>
              <a:ext uri="{FF2B5EF4-FFF2-40B4-BE49-F238E27FC236}">
                <a16:creationId xmlns:a16="http://schemas.microsoft.com/office/drawing/2014/main" id="{DFC48D4F-C83A-43F3-9678-2FBC1C75988B}"/>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a:ext>
            </a:extLst>
          </a:blip>
          <a:srcRect/>
          <a:stretch/>
        </p:blipFill>
        <p:spPr>
          <a:xfrm>
            <a:off x="3678238" y="1193132"/>
            <a:ext cx="1762851" cy="3064654"/>
          </a:xfrm>
          <a:prstGeom prst="rect">
            <a:avLst/>
          </a:prstGeom>
        </p:spPr>
      </p:pic>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Face – </a:t>
            </a:r>
            <a:r>
              <a:rPr lang="en-US" dirty="0"/>
              <a:t>c</a:t>
            </a:r>
            <a:r>
              <a:rPr lang="en-US" dirty="0">
                <a:latin typeface="+mj-lt"/>
              </a:rPr>
              <a:t>ustomer </a:t>
            </a:r>
            <a:r>
              <a:rPr lang="en-US" dirty="0"/>
              <a:t>a</a:t>
            </a:r>
            <a:r>
              <a:rPr lang="en-US" dirty="0">
                <a:latin typeface="+mj-lt"/>
              </a:rPr>
              <a:t>nalysis</a:t>
            </a:r>
            <a:br>
              <a:rPr lang="en-US" dirty="0">
                <a:latin typeface="+mj-lt"/>
              </a:rPr>
            </a:br>
            <a:r>
              <a:rPr lang="en-US" sz="1500" dirty="0">
                <a:solidFill>
                  <a:srgbClr val="FFCC00"/>
                </a:solidFill>
              </a:rPr>
              <a:t>With trends, not individually</a:t>
            </a:r>
            <a:endParaRPr lang="en-US" sz="2250" dirty="0">
              <a:solidFill>
                <a:srgbClr val="FFCC00"/>
              </a:solidFill>
            </a:endParaRPr>
          </a:p>
        </p:txBody>
      </p:sp>
      <p:pic>
        <p:nvPicPr>
          <p:cNvPr id="4" name="Picture 3">
            <a:extLst>
              <a:ext uri="{FF2B5EF4-FFF2-40B4-BE49-F238E27FC236}">
                <a16:creationId xmlns:a16="http://schemas.microsoft.com/office/drawing/2014/main" id="{7DB146DB-528D-1743-8847-7857FB9E059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5993" y="1193132"/>
            <a:ext cx="3272636" cy="3064654"/>
          </a:xfrm>
          <a:prstGeom prst="rect">
            <a:avLst/>
          </a:prstGeom>
        </p:spPr>
      </p:pic>
      <p:sp>
        <p:nvSpPr>
          <p:cNvPr id="20" name="Rectangle 19">
            <a:extLst>
              <a:ext uri="{FF2B5EF4-FFF2-40B4-BE49-F238E27FC236}">
                <a16:creationId xmlns:a16="http://schemas.microsoft.com/office/drawing/2014/main" id="{AC977741-9C39-4063-8314-0F842581C067}"/>
              </a:ext>
            </a:extLst>
          </p:cNvPr>
          <p:cNvSpPr/>
          <p:nvPr/>
        </p:nvSpPr>
        <p:spPr bwMode="auto">
          <a:xfrm>
            <a:off x="336352" y="1190733"/>
            <a:ext cx="5128023" cy="3067053"/>
          </a:xfrm>
          <a:prstGeom prst="rect">
            <a:avLst/>
          </a:prstGeom>
          <a:solidFill>
            <a:srgbClr val="282828">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9B41CA19-6919-4D18-8217-81DF3BD49B60}"/>
              </a:ext>
            </a:extLst>
          </p:cNvPr>
          <p:cNvSpPr txBox="1"/>
          <p:nvPr/>
        </p:nvSpPr>
        <p:spPr>
          <a:xfrm>
            <a:off x="5870359" y="2043372"/>
            <a:ext cx="2397401" cy="1431161"/>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Amazon Rekognition object, scene, and activity detection can help you find customers’ social media posts about your product</a:t>
            </a:r>
          </a:p>
        </p:txBody>
      </p:sp>
      <p:cxnSp>
        <p:nvCxnSpPr>
          <p:cNvPr id="11" name="Straight Connector 10">
            <a:extLst>
              <a:ext uri="{FF2B5EF4-FFF2-40B4-BE49-F238E27FC236}">
                <a16:creationId xmlns:a16="http://schemas.microsoft.com/office/drawing/2014/main" id="{76547EB9-4EED-4728-9745-ED6979B20A5B}"/>
              </a:ext>
            </a:extLst>
          </p:cNvPr>
          <p:cNvCxnSpPr>
            <a:cxnSpLocks/>
          </p:cNvCxnSpPr>
          <p:nvPr/>
        </p:nvCxnSpPr>
        <p:spPr>
          <a:xfrm>
            <a:off x="5766179" y="1193132"/>
            <a:ext cx="0" cy="3067053"/>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FE78D20-C261-4A2C-A97A-F364A068B9F8}"/>
              </a:ext>
            </a:extLst>
          </p:cNvPr>
          <p:cNvGrpSpPr/>
          <p:nvPr/>
        </p:nvGrpSpPr>
        <p:grpSpPr>
          <a:xfrm>
            <a:off x="542258" y="1849680"/>
            <a:ext cx="2102275" cy="476426"/>
            <a:chOff x="867612" y="2959487"/>
            <a:chExt cx="3363640" cy="762282"/>
          </a:xfrm>
        </p:grpSpPr>
        <p:sp>
          <p:nvSpPr>
            <p:cNvPr id="18" name="Rectangle: Rounded Corners 17">
              <a:extLst>
                <a:ext uri="{FF2B5EF4-FFF2-40B4-BE49-F238E27FC236}">
                  <a16:creationId xmlns:a16="http://schemas.microsoft.com/office/drawing/2014/main" id="{086EA167-450D-4908-BF61-AC9DE0D1BF86}"/>
                </a:ext>
              </a:extLst>
            </p:cNvPr>
            <p:cNvSpPr/>
            <p:nvPr/>
          </p:nvSpPr>
          <p:spPr bwMode="auto">
            <a:xfrm>
              <a:off x="867612" y="2959487"/>
              <a:ext cx="1863702" cy="762282"/>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2775D091-DE35-4416-964E-02390CA246FF}"/>
                </a:ext>
              </a:extLst>
            </p:cNvPr>
            <p:cNvSpPr txBox="1"/>
            <p:nvPr/>
          </p:nvSpPr>
          <p:spPr>
            <a:xfrm>
              <a:off x="2859652" y="2959487"/>
              <a:ext cx="1371600" cy="443199"/>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Sunglasses 99.5%</a:t>
              </a:r>
            </a:p>
          </p:txBody>
        </p:sp>
      </p:grpSp>
      <p:grpSp>
        <p:nvGrpSpPr>
          <p:cNvPr id="29" name="Group 28">
            <a:extLst>
              <a:ext uri="{FF2B5EF4-FFF2-40B4-BE49-F238E27FC236}">
                <a16:creationId xmlns:a16="http://schemas.microsoft.com/office/drawing/2014/main" id="{244CC097-BB36-42DA-84AD-EF67F26B240D}"/>
              </a:ext>
            </a:extLst>
          </p:cNvPr>
          <p:cNvGrpSpPr/>
          <p:nvPr/>
        </p:nvGrpSpPr>
        <p:grpSpPr>
          <a:xfrm>
            <a:off x="468134" y="2520740"/>
            <a:ext cx="1185868" cy="476426"/>
            <a:chOff x="749014" y="4033184"/>
            <a:chExt cx="1897389" cy="762282"/>
          </a:xfrm>
        </p:grpSpPr>
        <p:sp>
          <p:nvSpPr>
            <p:cNvPr id="22" name="Rectangle: Rounded Corners 21">
              <a:extLst>
                <a:ext uri="{FF2B5EF4-FFF2-40B4-BE49-F238E27FC236}">
                  <a16:creationId xmlns:a16="http://schemas.microsoft.com/office/drawing/2014/main" id="{1F34C676-2B20-4616-9E26-9D0F04110296}"/>
                </a:ext>
              </a:extLst>
            </p:cNvPr>
            <p:cNvSpPr/>
            <p:nvPr/>
          </p:nvSpPr>
          <p:spPr bwMode="auto">
            <a:xfrm>
              <a:off x="749014" y="4033184"/>
              <a:ext cx="687165" cy="762282"/>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072C7E2-98B5-4265-A4CE-3BC769AD55C4}"/>
                </a:ext>
              </a:extLst>
            </p:cNvPr>
            <p:cNvSpPr txBox="1"/>
            <p:nvPr/>
          </p:nvSpPr>
          <p:spPr>
            <a:xfrm>
              <a:off x="1398588" y="4192726"/>
              <a:ext cx="1247815" cy="443199"/>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Accessories 99.5%</a:t>
              </a:r>
            </a:p>
          </p:txBody>
        </p:sp>
      </p:grpSp>
      <p:grpSp>
        <p:nvGrpSpPr>
          <p:cNvPr id="30" name="Group 29">
            <a:extLst>
              <a:ext uri="{FF2B5EF4-FFF2-40B4-BE49-F238E27FC236}">
                <a16:creationId xmlns:a16="http://schemas.microsoft.com/office/drawing/2014/main" id="{18C9632B-F3D6-43E8-BEC3-D367BA872673}"/>
              </a:ext>
            </a:extLst>
          </p:cNvPr>
          <p:cNvGrpSpPr/>
          <p:nvPr/>
        </p:nvGrpSpPr>
        <p:grpSpPr>
          <a:xfrm>
            <a:off x="1912123" y="2194359"/>
            <a:ext cx="1651815" cy="1946509"/>
            <a:chOff x="3059396" y="3510973"/>
            <a:chExt cx="2642904" cy="3114415"/>
          </a:xfrm>
        </p:grpSpPr>
        <p:sp>
          <p:nvSpPr>
            <p:cNvPr id="24" name="Rectangle: Rounded Corners 23">
              <a:extLst>
                <a:ext uri="{FF2B5EF4-FFF2-40B4-BE49-F238E27FC236}">
                  <a16:creationId xmlns:a16="http://schemas.microsoft.com/office/drawing/2014/main" id="{718E5E52-A3ED-4FB0-BD7B-489001922BBB}"/>
                </a:ext>
              </a:extLst>
            </p:cNvPr>
            <p:cNvSpPr/>
            <p:nvPr/>
          </p:nvSpPr>
          <p:spPr bwMode="auto">
            <a:xfrm>
              <a:off x="3059396" y="4033184"/>
              <a:ext cx="2642904" cy="2592204"/>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39489E5-484A-483E-A292-E2F9E6E2B8E7}"/>
                </a:ext>
              </a:extLst>
            </p:cNvPr>
            <p:cNvSpPr txBox="1"/>
            <p:nvPr/>
          </p:nvSpPr>
          <p:spPr>
            <a:xfrm>
              <a:off x="4445170" y="3510973"/>
              <a:ext cx="1247814" cy="443198"/>
            </a:xfrm>
            <a:prstGeom prst="rect">
              <a:avLst/>
            </a:prstGeom>
            <a:noFill/>
          </p:spPr>
          <p:txBody>
            <a:bodyPr wrap="square" lIns="0" tIns="0" rIns="0" bIns="0" rtlCol="0">
              <a:spAutoFit/>
            </a:bodyPr>
            <a:lstStyle/>
            <a:p>
              <a:pPr algn="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Driving 95.4%</a:t>
              </a:r>
            </a:p>
          </p:txBody>
        </p:sp>
      </p:grpSp>
      <p:grpSp>
        <p:nvGrpSpPr>
          <p:cNvPr id="31" name="Group 30">
            <a:extLst>
              <a:ext uri="{FF2B5EF4-FFF2-40B4-BE49-F238E27FC236}">
                <a16:creationId xmlns:a16="http://schemas.microsoft.com/office/drawing/2014/main" id="{58F0B551-8FE9-4767-B6CC-7A20DFFA2F89}"/>
              </a:ext>
            </a:extLst>
          </p:cNvPr>
          <p:cNvGrpSpPr/>
          <p:nvPr/>
        </p:nvGrpSpPr>
        <p:grpSpPr>
          <a:xfrm>
            <a:off x="3807024" y="1792273"/>
            <a:ext cx="1563993" cy="861026"/>
            <a:chOff x="6091238" y="2867637"/>
            <a:chExt cx="2502388" cy="1377642"/>
          </a:xfrm>
        </p:grpSpPr>
        <p:sp>
          <p:nvSpPr>
            <p:cNvPr id="27" name="Rectangle: Rounded Corners 26">
              <a:extLst>
                <a:ext uri="{FF2B5EF4-FFF2-40B4-BE49-F238E27FC236}">
                  <a16:creationId xmlns:a16="http://schemas.microsoft.com/office/drawing/2014/main" id="{6D5598DB-6DFD-43D4-B966-902EFD7F5B2A}"/>
                </a:ext>
              </a:extLst>
            </p:cNvPr>
            <p:cNvSpPr/>
            <p:nvPr/>
          </p:nvSpPr>
          <p:spPr bwMode="auto">
            <a:xfrm>
              <a:off x="6103830" y="3402685"/>
              <a:ext cx="2489796" cy="842594"/>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3BC2C3FF-B9C7-4620-933A-5ED1FA572A77}"/>
                </a:ext>
              </a:extLst>
            </p:cNvPr>
            <p:cNvSpPr txBox="1"/>
            <p:nvPr/>
          </p:nvSpPr>
          <p:spPr>
            <a:xfrm>
              <a:off x="6091238" y="2867637"/>
              <a:ext cx="1371600" cy="443199"/>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Glasses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89.6%</a:t>
              </a:r>
            </a:p>
          </p:txBody>
        </p:sp>
      </p:grpSp>
    </p:spTree>
    <p:extLst>
      <p:ext uri="{BB962C8B-B14F-4D97-AF65-F5344CB8AC3E}">
        <p14:creationId xmlns:p14="http://schemas.microsoft.com/office/powerpoint/2010/main" val="258764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man, wearing, glasses&#10;&#10;Description automatically generated">
            <a:extLst>
              <a:ext uri="{FF2B5EF4-FFF2-40B4-BE49-F238E27FC236}">
                <a16:creationId xmlns:a16="http://schemas.microsoft.com/office/drawing/2014/main" id="{764AED95-1374-407B-8C80-36E0B1B523C4}"/>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a:ext>
            </a:extLst>
          </a:blip>
          <a:srcRect/>
          <a:stretch/>
        </p:blipFill>
        <p:spPr>
          <a:xfrm>
            <a:off x="3678238" y="1193132"/>
            <a:ext cx="1762851" cy="3064654"/>
          </a:xfrm>
          <a:prstGeom prst="rect">
            <a:avLst/>
          </a:prstGeom>
        </p:spPr>
      </p:pic>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solidFill>
                  <a:srgbClr val="FFFFFF"/>
                </a:solidFill>
                <a:latin typeface="Amazon Ember"/>
              </a:rPr>
              <a:t>Face – customer analysis</a:t>
            </a:r>
            <a:br>
              <a:rPr lang="en-US" dirty="0">
                <a:solidFill>
                  <a:srgbClr val="FFFFFF"/>
                </a:solidFill>
                <a:latin typeface="Amazon Ember"/>
              </a:rPr>
            </a:br>
            <a:r>
              <a:rPr lang="en-US" sz="1500" dirty="0">
                <a:solidFill>
                  <a:srgbClr val="FFCC00"/>
                </a:solidFill>
                <a:latin typeface="Amazon Ember"/>
              </a:rPr>
              <a:t>With trends, not individually</a:t>
            </a:r>
            <a:endParaRPr lang="en-US" sz="2750" dirty="0">
              <a:solidFill>
                <a:srgbClr val="FFCC00"/>
              </a:solidFill>
            </a:endParaRPr>
          </a:p>
        </p:txBody>
      </p:sp>
      <p:pic>
        <p:nvPicPr>
          <p:cNvPr id="4" name="Picture 3">
            <a:extLst>
              <a:ext uri="{FF2B5EF4-FFF2-40B4-BE49-F238E27FC236}">
                <a16:creationId xmlns:a16="http://schemas.microsoft.com/office/drawing/2014/main" id="{7DB146DB-528D-1743-8847-7857FB9E059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5993" y="1193132"/>
            <a:ext cx="3272636" cy="3064654"/>
          </a:xfrm>
          <a:prstGeom prst="rect">
            <a:avLst/>
          </a:prstGeom>
        </p:spPr>
      </p:pic>
      <p:sp>
        <p:nvSpPr>
          <p:cNvPr id="20" name="Rectangle 19">
            <a:extLst>
              <a:ext uri="{FF2B5EF4-FFF2-40B4-BE49-F238E27FC236}">
                <a16:creationId xmlns:a16="http://schemas.microsoft.com/office/drawing/2014/main" id="{AC977741-9C39-4063-8314-0F842581C067}"/>
              </a:ext>
            </a:extLst>
          </p:cNvPr>
          <p:cNvSpPr/>
          <p:nvPr/>
        </p:nvSpPr>
        <p:spPr bwMode="auto">
          <a:xfrm>
            <a:off x="313066" y="902477"/>
            <a:ext cx="5128023" cy="3355309"/>
          </a:xfrm>
          <a:prstGeom prst="rect">
            <a:avLst/>
          </a:prstGeom>
          <a:solidFill>
            <a:srgbClr val="282828">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9B41CA19-6919-4D18-8217-81DF3BD49B60}"/>
              </a:ext>
            </a:extLst>
          </p:cNvPr>
          <p:cNvSpPr txBox="1"/>
          <p:nvPr/>
        </p:nvSpPr>
        <p:spPr>
          <a:xfrm>
            <a:off x="5842379" y="2010326"/>
            <a:ext cx="2674621" cy="1431161"/>
          </a:xfrm>
          <a:prstGeom prst="rect">
            <a:avLst/>
          </a:prstGeom>
          <a:noFill/>
        </p:spPr>
        <p:txBody>
          <a:bodyPr wrap="square" lIns="114300" tIns="91440" rIns="114300" bIns="91440" rtlCol="0">
            <a:spAutoFit/>
          </a:bodyPr>
          <a:lstStyle/>
          <a:p>
            <a:pPr>
              <a:lnSpc>
                <a:spcPct val="90000"/>
              </a:lnSpc>
              <a:spcAft>
                <a:spcPts val="1125"/>
              </a:spcAft>
            </a:pPr>
            <a:r>
              <a:rPr lang="en-US" sz="1500" dirty="0">
                <a:gradFill>
                  <a:gsLst>
                    <a:gs pos="2917">
                      <a:schemeClr val="tx1"/>
                    </a:gs>
                    <a:gs pos="30000">
                      <a:schemeClr val="tx1"/>
                    </a:gs>
                  </a:gsLst>
                  <a:lin ang="5400000" scaled="0"/>
                </a:gradFill>
              </a:rPr>
              <a:t>Learn more about the customers who are using your products: Demographics, emotions, style, facial pose and landmarks</a:t>
            </a:r>
          </a:p>
        </p:txBody>
      </p:sp>
      <p:cxnSp>
        <p:nvCxnSpPr>
          <p:cNvPr id="11" name="Straight Connector 10">
            <a:extLst>
              <a:ext uri="{FF2B5EF4-FFF2-40B4-BE49-F238E27FC236}">
                <a16:creationId xmlns:a16="http://schemas.microsoft.com/office/drawing/2014/main" id="{76547EB9-4EED-4728-9745-ED6979B20A5B}"/>
              </a:ext>
            </a:extLst>
          </p:cNvPr>
          <p:cNvCxnSpPr>
            <a:cxnSpLocks/>
          </p:cNvCxnSpPr>
          <p:nvPr/>
        </p:nvCxnSpPr>
        <p:spPr>
          <a:xfrm>
            <a:off x="5766179" y="1193132"/>
            <a:ext cx="0" cy="3067053"/>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8C9632B-F3D6-43E8-BEC3-D367BA872673}"/>
              </a:ext>
            </a:extLst>
          </p:cNvPr>
          <p:cNvGrpSpPr/>
          <p:nvPr/>
        </p:nvGrpSpPr>
        <p:grpSpPr>
          <a:xfrm>
            <a:off x="440563" y="1343364"/>
            <a:ext cx="2286595" cy="1764794"/>
            <a:chOff x="3059396" y="4033183"/>
            <a:chExt cx="3658552" cy="2823671"/>
          </a:xfrm>
        </p:grpSpPr>
        <p:sp>
          <p:nvSpPr>
            <p:cNvPr id="24" name="Rectangle: Rounded Corners 23">
              <a:extLst>
                <a:ext uri="{FF2B5EF4-FFF2-40B4-BE49-F238E27FC236}">
                  <a16:creationId xmlns:a16="http://schemas.microsoft.com/office/drawing/2014/main" id="{718E5E52-A3ED-4FB0-BD7B-489001922BBB}"/>
                </a:ext>
              </a:extLst>
            </p:cNvPr>
            <p:cNvSpPr/>
            <p:nvPr/>
          </p:nvSpPr>
          <p:spPr bwMode="auto">
            <a:xfrm>
              <a:off x="3059396" y="4033183"/>
              <a:ext cx="1990173" cy="2823671"/>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39489E5-484A-483E-A292-E2F9E6E2B8E7}"/>
                </a:ext>
              </a:extLst>
            </p:cNvPr>
            <p:cNvSpPr txBox="1"/>
            <p:nvPr/>
          </p:nvSpPr>
          <p:spPr>
            <a:xfrm>
              <a:off x="5200882" y="4033857"/>
              <a:ext cx="1517066" cy="1781000"/>
            </a:xfrm>
            <a:prstGeom prst="rect">
              <a:avLst/>
            </a:prstGeom>
            <a:noFill/>
          </p:spPr>
          <p:txBody>
            <a:bodyPr wrap="square" lIns="0" tIns="0" rIns="0" bIns="0" rtlCol="0">
              <a:spAutoFit/>
            </a:bodyPr>
            <a:lstStyle/>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Female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99.9%</a:t>
              </a:r>
            </a:p>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26–43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years old</a:t>
              </a:r>
            </a:p>
            <a:p>
              <a:pPr>
                <a:lnSpc>
                  <a:spcPct val="90000"/>
                </a:lnSpc>
                <a:spcAft>
                  <a:spcPts val="112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Smiling </a:t>
              </a:r>
              <a:b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b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99.2%</a:t>
              </a:r>
            </a:p>
          </p:txBody>
        </p:sp>
      </p:grpSp>
      <p:sp>
        <p:nvSpPr>
          <p:cNvPr id="27" name="Rectangle: Rounded Corners 26">
            <a:extLst>
              <a:ext uri="{FF2B5EF4-FFF2-40B4-BE49-F238E27FC236}">
                <a16:creationId xmlns:a16="http://schemas.microsoft.com/office/drawing/2014/main" id="{6D5598DB-6DFD-43D4-B966-902EFD7F5B2A}"/>
              </a:ext>
            </a:extLst>
          </p:cNvPr>
          <p:cNvSpPr/>
          <p:nvPr/>
        </p:nvSpPr>
        <p:spPr bwMode="auto">
          <a:xfrm>
            <a:off x="3791506" y="2715938"/>
            <a:ext cx="1556123" cy="772593"/>
          </a:xfrm>
          <a:prstGeom prst="roundRect">
            <a:avLst>
              <a:gd name="adj" fmla="val 2059"/>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3BC2C3FF-B9C7-4620-933A-5ED1FA572A77}"/>
              </a:ext>
            </a:extLst>
          </p:cNvPr>
          <p:cNvSpPr txBox="1"/>
          <p:nvPr/>
        </p:nvSpPr>
        <p:spPr>
          <a:xfrm>
            <a:off x="3773549" y="1456069"/>
            <a:ext cx="1540602" cy="328295"/>
          </a:xfrm>
          <a:prstGeom prst="rect">
            <a:avLst/>
          </a:prstGeom>
          <a:noFill/>
        </p:spPr>
        <p:txBody>
          <a:bodyPr wrap="square" lIns="0" tIns="0" rIns="0" bIns="0" rtlCol="0">
            <a:spAutoFit/>
          </a:bodyPr>
          <a:lstStyle/>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Male 99.9%</a:t>
            </a:r>
          </a:p>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Age 49–69 years old</a:t>
            </a:r>
          </a:p>
        </p:txBody>
      </p:sp>
      <p:sp>
        <p:nvSpPr>
          <p:cNvPr id="5" name="Rectangle 4">
            <a:extLst>
              <a:ext uri="{FF2B5EF4-FFF2-40B4-BE49-F238E27FC236}">
                <a16:creationId xmlns:a16="http://schemas.microsoft.com/office/drawing/2014/main" id="{E9794B70-22D3-4EEE-84AC-B87899E522FB}"/>
              </a:ext>
            </a:extLst>
          </p:cNvPr>
          <p:cNvSpPr/>
          <p:nvPr/>
        </p:nvSpPr>
        <p:spPr>
          <a:xfrm>
            <a:off x="3702844" y="3563377"/>
            <a:ext cx="1556123" cy="610424"/>
          </a:xfrm>
          <a:prstGeom prst="rect">
            <a:avLst/>
          </a:prstGeom>
        </p:spPr>
        <p:txBody>
          <a:bodyPr wrap="square">
            <a:spAutoFit/>
          </a:bodyPr>
          <a:lstStyle/>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Not smiling 99.2%</a:t>
            </a:r>
          </a:p>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Has a mustache 95.1%</a:t>
            </a:r>
          </a:p>
          <a:p>
            <a:pPr>
              <a:lnSpc>
                <a:spcPct val="90000"/>
              </a:lnSpc>
              <a:spcAft>
                <a:spcPts val="375"/>
              </a:spcAft>
            </a:pPr>
            <a:r>
              <a:rPr lang="en-US" sz="1000" b="1" dirty="0">
                <a:gradFill>
                  <a:gsLst>
                    <a:gs pos="2917">
                      <a:schemeClr val="tx1"/>
                    </a:gs>
                    <a:gs pos="30000">
                      <a:schemeClr val="tx1"/>
                    </a:gs>
                  </a:gsLst>
                  <a:lin ang="5400000" scaled="0"/>
                </a:gradFill>
                <a:effectLst>
                  <a:outerShdw blurRad="50800" dist="38100" dir="2700000" algn="tl" rotWithShape="0">
                    <a:prstClr val="black">
                      <a:alpha val="40000"/>
                    </a:prstClr>
                  </a:outerShdw>
                </a:effectLst>
              </a:rPr>
              <a:t>Has a beard 98.2%</a:t>
            </a:r>
          </a:p>
        </p:txBody>
      </p:sp>
      <p:sp>
        <p:nvSpPr>
          <p:cNvPr id="6" name="Rectangle 5">
            <a:extLst>
              <a:ext uri="{FF2B5EF4-FFF2-40B4-BE49-F238E27FC236}">
                <a16:creationId xmlns:a16="http://schemas.microsoft.com/office/drawing/2014/main" id="{2E1A9058-862E-493A-ACEA-507C1BC78E34}"/>
              </a:ext>
            </a:extLst>
          </p:cNvPr>
          <p:cNvSpPr/>
          <p:nvPr/>
        </p:nvSpPr>
        <p:spPr bwMode="auto">
          <a:xfrm>
            <a:off x="3791506" y="1881768"/>
            <a:ext cx="1556123" cy="709147"/>
          </a:xfrm>
          <a:prstGeom prst="rect">
            <a:avLst/>
          </a:prstGeom>
          <a:noFill/>
          <a:ln w="28575">
            <a:noFill/>
            <a:headEnd type="none" w="med" len="med"/>
            <a:tailEnd type="none" w="med" len="med"/>
          </a:ln>
          <a:effectLst>
            <a:glow rad="38100">
              <a:schemeClr val="accent2">
                <a:lumMod val="60000"/>
                <a:lumOff val="40000"/>
                <a:alpha val="3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62454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t>Face d</a:t>
            </a:r>
            <a:r>
              <a:rPr lang="en-US" dirty="0">
                <a:latin typeface="+mj-lt"/>
              </a:rPr>
              <a:t>etection</a:t>
            </a:r>
            <a:r>
              <a:rPr lang="en-US" dirty="0"/>
              <a:t>, analysis, and recognition </a:t>
            </a:r>
          </a:p>
        </p:txBody>
      </p:sp>
      <p:grpSp>
        <p:nvGrpSpPr>
          <p:cNvPr id="4" name="Group 3">
            <a:extLst>
              <a:ext uri="{FF2B5EF4-FFF2-40B4-BE49-F238E27FC236}">
                <a16:creationId xmlns:a16="http://schemas.microsoft.com/office/drawing/2014/main" id="{6684E0CA-9835-44EF-AE0B-982E294BDD78}"/>
              </a:ext>
            </a:extLst>
          </p:cNvPr>
          <p:cNvGrpSpPr/>
          <p:nvPr/>
        </p:nvGrpSpPr>
        <p:grpSpPr>
          <a:xfrm>
            <a:off x="3414615" y="1275538"/>
            <a:ext cx="2306241" cy="2389007"/>
            <a:chOff x="4974233" y="2040860"/>
            <a:chExt cx="3689985" cy="3822411"/>
          </a:xfrm>
        </p:grpSpPr>
        <p:sp>
          <p:nvSpPr>
            <p:cNvPr id="11" name="Text Placeholder 8">
              <a:extLst>
                <a:ext uri="{FF2B5EF4-FFF2-40B4-BE49-F238E27FC236}">
                  <a16:creationId xmlns:a16="http://schemas.microsoft.com/office/drawing/2014/main" id="{B56D561F-178B-4680-8FF0-F0E88C2CB558}"/>
                </a:ext>
              </a:extLst>
            </p:cNvPr>
            <p:cNvSpPr txBox="1">
              <a:spLocks/>
            </p:cNvSpPr>
            <p:nvPr/>
          </p:nvSpPr>
          <p:spPr>
            <a:xfrm>
              <a:off x="5705170" y="2040860"/>
              <a:ext cx="2861187" cy="627864"/>
            </a:xfrm>
            <a:prstGeom prst="rect">
              <a:avLst/>
            </a:prstGeom>
          </p:spPr>
          <p:txBody>
            <a:bodyPr vert="horz" wrap="square" lIns="0" tIns="91440" rIns="114300" bIns="91440" rtlCol="0" anchor="b" anchorCtr="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500" dirty="0"/>
                <a:t>Lighting</a:t>
              </a:r>
            </a:p>
          </p:txBody>
        </p:sp>
        <p:pic>
          <p:nvPicPr>
            <p:cNvPr id="10" name="Picture 9">
              <a:extLst>
                <a:ext uri="{FF2B5EF4-FFF2-40B4-BE49-F238E27FC236}">
                  <a16:creationId xmlns:a16="http://schemas.microsoft.com/office/drawing/2014/main" id="{A2B9E3DD-2EF7-DC4F-A263-E5EF9AF31F74}"/>
                </a:ext>
              </a:extLst>
            </p:cNvPr>
            <p:cNvPicPr/>
            <p:nvPr/>
          </p:nvPicPr>
          <p:blipFill rotWithShape="1">
            <a:blip r:embed="rId2" cstate="email">
              <a:extLst>
                <a:ext uri="{28A0092B-C50C-407E-A947-70E740481C1C}">
                  <a14:useLocalDpi xmlns:a14="http://schemas.microsoft.com/office/drawing/2010/main"/>
                </a:ext>
              </a:extLst>
            </a:blip>
            <a:srcRect/>
            <a:stretch/>
          </p:blipFill>
          <p:spPr>
            <a:xfrm>
              <a:off x="4974233" y="2975927"/>
              <a:ext cx="3689985" cy="2887344"/>
            </a:xfrm>
            <a:prstGeom prst="rect">
              <a:avLst/>
            </a:prstGeom>
          </p:spPr>
        </p:pic>
        <p:cxnSp>
          <p:nvCxnSpPr>
            <p:cNvPr id="12" name="Straight Connector 11">
              <a:extLst>
                <a:ext uri="{FF2B5EF4-FFF2-40B4-BE49-F238E27FC236}">
                  <a16:creationId xmlns:a16="http://schemas.microsoft.com/office/drawing/2014/main" id="{2A2277D1-05BB-4F72-86BE-D3DCBD3C6126}"/>
                </a:ext>
              </a:extLst>
            </p:cNvPr>
            <p:cNvCxnSpPr>
              <a:cxnSpLocks/>
            </p:cNvCxnSpPr>
            <p:nvPr/>
          </p:nvCxnSpPr>
          <p:spPr>
            <a:xfrm>
              <a:off x="4974234" y="2666422"/>
              <a:ext cx="3651361"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BDAB5613-2DEA-436D-97EB-D76C6623484C}"/>
              </a:ext>
            </a:extLst>
          </p:cNvPr>
          <p:cNvGrpSpPr/>
          <p:nvPr/>
        </p:nvGrpSpPr>
        <p:grpSpPr>
          <a:xfrm>
            <a:off x="327822" y="1275538"/>
            <a:ext cx="2306241" cy="2389007"/>
            <a:chOff x="524515" y="2040860"/>
            <a:chExt cx="3689985" cy="3822411"/>
          </a:xfrm>
        </p:grpSpPr>
        <p:sp>
          <p:nvSpPr>
            <p:cNvPr id="17" name="Text Placeholder 8">
              <a:extLst>
                <a:ext uri="{FF2B5EF4-FFF2-40B4-BE49-F238E27FC236}">
                  <a16:creationId xmlns:a16="http://schemas.microsoft.com/office/drawing/2014/main" id="{9B10DE70-FD17-4A62-8A8C-D09160849570}"/>
                </a:ext>
              </a:extLst>
            </p:cNvPr>
            <p:cNvSpPr txBox="1">
              <a:spLocks/>
            </p:cNvSpPr>
            <p:nvPr/>
          </p:nvSpPr>
          <p:spPr>
            <a:xfrm>
              <a:off x="994329" y="2040860"/>
              <a:ext cx="2781259" cy="627864"/>
            </a:xfrm>
            <a:prstGeom prst="rect">
              <a:avLst/>
            </a:prstGeom>
          </p:spPr>
          <p:txBody>
            <a:bodyPr vert="horz" wrap="square" lIns="0" tIns="91440" rIns="114300" bIns="91440" rtlCol="0" anchor="b" anchorCtr="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500" dirty="0"/>
                <a:t>Pose</a:t>
              </a:r>
            </a:p>
          </p:txBody>
        </p:sp>
        <p:pic>
          <p:nvPicPr>
            <p:cNvPr id="9" name="Picture 8">
              <a:extLst>
                <a:ext uri="{FF2B5EF4-FFF2-40B4-BE49-F238E27FC236}">
                  <a16:creationId xmlns:a16="http://schemas.microsoft.com/office/drawing/2014/main" id="{9BA7406F-2509-524B-AAAA-01CC1D40A434}"/>
                </a:ext>
              </a:extLst>
            </p:cNvPr>
            <p:cNvPicPr/>
            <p:nvPr/>
          </p:nvPicPr>
          <p:blipFill rotWithShape="1">
            <a:blip r:embed="rId3" cstate="email">
              <a:extLst>
                <a:ext uri="{28A0092B-C50C-407E-A947-70E740481C1C}">
                  <a14:useLocalDpi xmlns:a14="http://schemas.microsoft.com/office/drawing/2010/main"/>
                </a:ext>
              </a:extLst>
            </a:blip>
            <a:srcRect/>
            <a:stretch/>
          </p:blipFill>
          <p:spPr>
            <a:xfrm>
              <a:off x="524515" y="2975926"/>
              <a:ext cx="3689985" cy="2887345"/>
            </a:xfrm>
            <a:prstGeom prst="rect">
              <a:avLst/>
            </a:prstGeom>
          </p:spPr>
        </p:pic>
        <p:cxnSp>
          <p:nvCxnSpPr>
            <p:cNvPr id="18" name="Straight Connector 17">
              <a:extLst>
                <a:ext uri="{FF2B5EF4-FFF2-40B4-BE49-F238E27FC236}">
                  <a16:creationId xmlns:a16="http://schemas.microsoft.com/office/drawing/2014/main" id="{02ED1456-A467-48DE-A8D3-CBCDBA2CDBD5}"/>
                </a:ext>
              </a:extLst>
            </p:cNvPr>
            <p:cNvCxnSpPr>
              <a:cxnSpLocks/>
            </p:cNvCxnSpPr>
            <p:nvPr/>
          </p:nvCxnSpPr>
          <p:spPr>
            <a:xfrm>
              <a:off x="524515" y="2666422"/>
              <a:ext cx="3662643"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AEDF2631-7D69-41F8-BDF6-FB9216DA7DFF}"/>
              </a:ext>
            </a:extLst>
          </p:cNvPr>
          <p:cNvGrpSpPr/>
          <p:nvPr/>
        </p:nvGrpSpPr>
        <p:grpSpPr>
          <a:xfrm>
            <a:off x="6501409" y="1275538"/>
            <a:ext cx="2338533" cy="2389007"/>
            <a:chOff x="9546234" y="2040860"/>
            <a:chExt cx="3741653" cy="3822412"/>
          </a:xfrm>
        </p:grpSpPr>
        <p:sp>
          <p:nvSpPr>
            <p:cNvPr id="19" name="Text Placeholder 8">
              <a:extLst>
                <a:ext uri="{FF2B5EF4-FFF2-40B4-BE49-F238E27FC236}">
                  <a16:creationId xmlns:a16="http://schemas.microsoft.com/office/drawing/2014/main" id="{E6B282FE-9EA8-4603-9FEC-EF76E9C254CB}"/>
                </a:ext>
              </a:extLst>
            </p:cNvPr>
            <p:cNvSpPr txBox="1">
              <a:spLocks/>
            </p:cNvSpPr>
            <p:nvPr/>
          </p:nvSpPr>
          <p:spPr>
            <a:xfrm>
              <a:off x="9821813" y="2040860"/>
              <a:ext cx="3436375" cy="627864"/>
            </a:xfrm>
            <a:prstGeom prst="rect">
              <a:avLst/>
            </a:prstGeom>
          </p:spPr>
          <p:txBody>
            <a:bodyPr vert="horz" wrap="square" lIns="0" tIns="91440" rIns="0" bIns="91440" rtlCol="0" anchor="b" anchorCtr="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500" dirty="0"/>
                <a:t>Blur and occlusion</a:t>
              </a:r>
            </a:p>
          </p:txBody>
        </p:sp>
        <p:pic>
          <p:nvPicPr>
            <p:cNvPr id="13" name="Picture 12">
              <a:extLst>
                <a:ext uri="{FF2B5EF4-FFF2-40B4-BE49-F238E27FC236}">
                  <a16:creationId xmlns:a16="http://schemas.microsoft.com/office/drawing/2014/main" id="{5A722208-8E54-BA42-8422-35995477A172}"/>
                </a:ext>
              </a:extLst>
            </p:cNvPr>
            <p:cNvPicPr/>
            <p:nvPr/>
          </p:nvPicPr>
          <p:blipFill>
            <a:blip r:embed="rId4" cstate="email">
              <a:extLst>
                <a:ext uri="{28A0092B-C50C-407E-A947-70E740481C1C}">
                  <a14:useLocalDpi xmlns:a14="http://schemas.microsoft.com/office/drawing/2010/main"/>
                </a:ext>
              </a:extLst>
            </a:blip>
            <a:stretch>
              <a:fillRect/>
            </a:stretch>
          </p:blipFill>
          <p:spPr>
            <a:xfrm>
              <a:off x="9546234" y="2975927"/>
              <a:ext cx="3689985" cy="2887345"/>
            </a:xfrm>
            <a:prstGeom prst="rect">
              <a:avLst/>
            </a:prstGeom>
          </p:spPr>
        </p:pic>
        <p:cxnSp>
          <p:nvCxnSpPr>
            <p:cNvPr id="20" name="Straight Connector 19">
              <a:extLst>
                <a:ext uri="{FF2B5EF4-FFF2-40B4-BE49-F238E27FC236}">
                  <a16:creationId xmlns:a16="http://schemas.microsoft.com/office/drawing/2014/main" id="{5737AED1-9980-4D90-B3B2-53960B12DD41}"/>
                </a:ext>
              </a:extLst>
            </p:cNvPr>
            <p:cNvCxnSpPr>
              <a:cxnSpLocks/>
            </p:cNvCxnSpPr>
            <p:nvPr/>
          </p:nvCxnSpPr>
          <p:spPr>
            <a:xfrm>
              <a:off x="9546234" y="2666422"/>
              <a:ext cx="3741653"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167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2.36111E-6 -1.17284E-6 L -2.36111E-6 0.05131 " pathEditMode="relative" rAng="0" ptsTypes="AA">
                                      <p:cBhvr>
                                        <p:cTn id="9" dur="500" spd="-100000" fill="hold"/>
                                        <p:tgtEl>
                                          <p:spTgt spid="5"/>
                                        </p:tgtEl>
                                        <p:attrNameLst>
                                          <p:attrName>ppt_x</p:attrName>
                                          <p:attrName>ppt_y</p:attrName>
                                        </p:attrNameLst>
                                      </p:cBhvr>
                                      <p:rCtr x="0" y="2566"/>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4.02778E-6 -1.17284E-6 L 4.02778E-6 0.05131 " pathEditMode="relative" rAng="0" ptsTypes="AA">
                                      <p:cBhvr>
                                        <p:cTn id="14" dur="500" spd="-100000" fill="hold"/>
                                        <p:tgtEl>
                                          <p:spTgt spid="4"/>
                                        </p:tgtEl>
                                        <p:attrNameLst>
                                          <p:attrName>ppt_x</p:attrName>
                                          <p:attrName>ppt_y</p:attrName>
                                        </p:attrNameLst>
                                      </p:cBhvr>
                                      <p:rCtr x="0" y="2566"/>
                                    </p:animMotion>
                                  </p:childTnLst>
                                </p:cTn>
                              </p:par>
                              <p:par>
                                <p:cTn id="15" presetID="10" presetClass="entr" presetSubtype="0" fill="hold" nodeType="withEffect">
                                  <p:stCondLst>
                                    <p:cond delay="4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400"/>
                                  </p:stCondLst>
                                  <p:childTnLst>
                                    <p:animMotion origin="layout" path="M 2.8125E-6 -1.17284E-6 L 2.8125E-6 0.05131 " pathEditMode="relative" rAng="0" ptsTypes="AA">
                                      <p:cBhvr>
                                        <p:cTn id="19" dur="500" spd="-100000" fill="hold"/>
                                        <p:tgtEl>
                                          <p:spTgt spid="3"/>
                                        </p:tgtEl>
                                        <p:attrNameLst>
                                          <p:attrName>ppt_x</p:attrName>
                                          <p:attrName>ppt_y</p:attrName>
                                        </p:attrNameLst>
                                      </p:cBhvr>
                                      <p:rCtr x="0" y="2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1D1597-FEF3-8143-A859-9A55B57EA8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9957" y="1186526"/>
            <a:ext cx="4961765" cy="3498464"/>
          </a:xfrm>
          <a:prstGeom prst="rect">
            <a:avLst/>
          </a:prstGeom>
        </p:spPr>
      </p:pic>
      <p:sp>
        <p:nvSpPr>
          <p:cNvPr id="8" name="Rectangle 7">
            <a:extLst>
              <a:ext uri="{FF2B5EF4-FFF2-40B4-BE49-F238E27FC236}">
                <a16:creationId xmlns:a16="http://schemas.microsoft.com/office/drawing/2014/main" id="{BFA4170D-96BB-4EB1-965E-DE27908EFEEE}"/>
              </a:ext>
            </a:extLst>
          </p:cNvPr>
          <p:cNvSpPr/>
          <p:nvPr/>
        </p:nvSpPr>
        <p:spPr bwMode="auto">
          <a:xfrm>
            <a:off x="3861892" y="1149833"/>
            <a:ext cx="5039830" cy="3535156"/>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23"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latin typeface="+mj-lt"/>
                <a:ea typeface="+mj-ea"/>
                <a:cs typeface="Amazon Ember Regular" charset="0"/>
              </a:rPr>
              <a:t>Personal Protective Equipment (PPE) Detection</a:t>
            </a:r>
          </a:p>
        </p:txBody>
      </p:sp>
      <p:sp>
        <p:nvSpPr>
          <p:cNvPr id="2" name="Text Placeholder 1">
            <a:extLst>
              <a:ext uri="{FF2B5EF4-FFF2-40B4-BE49-F238E27FC236}">
                <a16:creationId xmlns:a16="http://schemas.microsoft.com/office/drawing/2014/main" id="{01295D75-804C-4E36-BC55-BA15254DF289}"/>
              </a:ext>
            </a:extLst>
          </p:cNvPr>
          <p:cNvSpPr>
            <a:spLocks noGrp="1"/>
          </p:cNvSpPr>
          <p:nvPr>
            <p:ph type="body" sz="quarter" idx="10"/>
          </p:nvPr>
        </p:nvSpPr>
        <p:spPr>
          <a:xfrm>
            <a:off x="202406" y="720432"/>
            <a:ext cx="8739188" cy="323166"/>
          </a:xfrm>
        </p:spPr>
        <p:txBody>
          <a:bodyPr/>
          <a:lstStyle/>
          <a:p>
            <a:r>
              <a:rPr lang="en-US" dirty="0">
                <a:solidFill>
                  <a:schemeClr val="accent6"/>
                </a:solidFill>
              </a:rPr>
              <a:t>Analyze images to detect if persons are wearing Face covers, head covers, hand covers</a:t>
            </a:r>
          </a:p>
        </p:txBody>
      </p:sp>
      <p:sp>
        <p:nvSpPr>
          <p:cNvPr id="4" name="Oval 3">
            <a:extLst>
              <a:ext uri="{FF2B5EF4-FFF2-40B4-BE49-F238E27FC236}">
                <a16:creationId xmlns:a16="http://schemas.microsoft.com/office/drawing/2014/main" id="{F63ED26B-3E3C-4A40-B941-F341971D7CDD}"/>
              </a:ext>
            </a:extLst>
          </p:cNvPr>
          <p:cNvSpPr/>
          <p:nvPr/>
        </p:nvSpPr>
        <p:spPr>
          <a:xfrm>
            <a:off x="6495243" y="1565610"/>
            <a:ext cx="228600" cy="228600"/>
          </a:xfrm>
          <a:prstGeom prst="ellipse">
            <a:avLst/>
          </a:prstGeom>
          <a:solidFill>
            <a:schemeClr val="bg1">
              <a:alpha val="70000"/>
            </a:schemeClr>
          </a:solidFill>
          <a:ln w="762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685602" eaLnBrk="0" fontAlgn="base" hangingPunct="0">
              <a:spcBef>
                <a:spcPct val="0"/>
              </a:spcBef>
              <a:spcAft>
                <a:spcPct val="0"/>
              </a:spcAft>
              <a:defRPr/>
            </a:pPr>
            <a:endParaRPr lang="en-US" sz="2100" dirty="0" err="1">
              <a:solidFill>
                <a:srgbClr val="FFFFFF"/>
              </a:solidFill>
              <a:latin typeface="Amazon Ember"/>
            </a:endParaRPr>
          </a:p>
        </p:txBody>
      </p:sp>
      <p:sp>
        <p:nvSpPr>
          <p:cNvPr id="5" name="TextBox 4">
            <a:extLst>
              <a:ext uri="{FF2B5EF4-FFF2-40B4-BE49-F238E27FC236}">
                <a16:creationId xmlns:a16="http://schemas.microsoft.com/office/drawing/2014/main" id="{8A18734A-E69A-984F-B6B8-7253E92DD658}"/>
              </a:ext>
            </a:extLst>
          </p:cNvPr>
          <p:cNvSpPr txBox="1"/>
          <p:nvPr/>
        </p:nvSpPr>
        <p:spPr>
          <a:xfrm>
            <a:off x="303380" y="1827869"/>
            <a:ext cx="3119438" cy="553998"/>
          </a:xfrm>
          <a:prstGeom prst="rect">
            <a:avLst/>
          </a:prstGeom>
          <a:noFill/>
        </p:spPr>
        <p:txBody>
          <a:bodyPr wrap="square" rtlCol="0">
            <a:spAutoFit/>
          </a:bodyPr>
          <a:lstStyle/>
          <a:p>
            <a:pPr defTabSz="685602" eaLnBrk="0" fontAlgn="base" hangingPunct="0">
              <a:spcBef>
                <a:spcPct val="0"/>
              </a:spcBef>
              <a:spcAft>
                <a:spcPct val="0"/>
              </a:spcAft>
              <a:defRPr/>
            </a:pPr>
            <a:r>
              <a:rPr lang="en-US" sz="1500" dirty="0">
                <a:solidFill>
                  <a:schemeClr val="accent2"/>
                </a:solidFill>
                <a:latin typeface="+mj-lt"/>
              </a:rPr>
              <a:t>Head Cover 97%</a:t>
            </a:r>
          </a:p>
          <a:p>
            <a:pPr defTabSz="685602" eaLnBrk="0" fontAlgn="base" hangingPunct="0">
              <a:spcBef>
                <a:spcPct val="0"/>
              </a:spcBef>
              <a:spcAft>
                <a:spcPct val="0"/>
              </a:spcAft>
              <a:defRPr/>
            </a:pPr>
            <a:r>
              <a:rPr lang="en-US" sz="1500" dirty="0">
                <a:solidFill>
                  <a:srgbClr val="FFFFFF"/>
                </a:solidFill>
                <a:latin typeface="+mj-lt"/>
              </a:rPr>
              <a:t>Head Cover on head: true 96% </a:t>
            </a:r>
          </a:p>
        </p:txBody>
      </p:sp>
      <p:sp>
        <p:nvSpPr>
          <p:cNvPr id="19" name="TextBox 18">
            <a:extLst>
              <a:ext uri="{FF2B5EF4-FFF2-40B4-BE49-F238E27FC236}">
                <a16:creationId xmlns:a16="http://schemas.microsoft.com/office/drawing/2014/main" id="{1BD5ECF2-DD60-054F-B4DE-13697E75A0FA}"/>
              </a:ext>
            </a:extLst>
          </p:cNvPr>
          <p:cNvSpPr txBox="1"/>
          <p:nvPr/>
        </p:nvSpPr>
        <p:spPr>
          <a:xfrm>
            <a:off x="303381" y="2671258"/>
            <a:ext cx="3464659" cy="553998"/>
          </a:xfrm>
          <a:prstGeom prst="rect">
            <a:avLst/>
          </a:prstGeom>
          <a:noFill/>
        </p:spPr>
        <p:txBody>
          <a:bodyPr wrap="square" rtlCol="0">
            <a:spAutoFit/>
          </a:bodyPr>
          <a:lstStyle/>
          <a:p>
            <a:r>
              <a:rPr lang="en-US" sz="1500" dirty="0">
                <a:solidFill>
                  <a:schemeClr val="accent1"/>
                </a:solidFill>
                <a:latin typeface="+mj-lt"/>
              </a:rPr>
              <a:t>Face Cover 98.8%</a:t>
            </a:r>
          </a:p>
          <a:p>
            <a:pPr defTabSz="685602" eaLnBrk="0" fontAlgn="base" hangingPunct="0">
              <a:spcBef>
                <a:spcPct val="0"/>
              </a:spcBef>
              <a:spcAft>
                <a:spcPct val="0"/>
              </a:spcAft>
              <a:defRPr/>
            </a:pPr>
            <a:r>
              <a:rPr lang="en-US" sz="1500" dirty="0">
                <a:solidFill>
                  <a:srgbClr val="FFFFFF"/>
                </a:solidFill>
                <a:latin typeface="+mj-lt"/>
              </a:rPr>
              <a:t>Face cover on face: true 83.5% </a:t>
            </a:r>
          </a:p>
        </p:txBody>
      </p:sp>
      <p:sp>
        <p:nvSpPr>
          <p:cNvPr id="21" name="TextBox 20">
            <a:extLst>
              <a:ext uri="{FF2B5EF4-FFF2-40B4-BE49-F238E27FC236}">
                <a16:creationId xmlns:a16="http://schemas.microsoft.com/office/drawing/2014/main" id="{0B8762A1-E35B-9940-9793-5B01B0313F7B}"/>
              </a:ext>
            </a:extLst>
          </p:cNvPr>
          <p:cNvSpPr txBox="1"/>
          <p:nvPr/>
        </p:nvSpPr>
        <p:spPr>
          <a:xfrm>
            <a:off x="303381" y="3514647"/>
            <a:ext cx="3464659" cy="553998"/>
          </a:xfrm>
          <a:prstGeom prst="rect">
            <a:avLst/>
          </a:prstGeom>
          <a:noFill/>
        </p:spPr>
        <p:txBody>
          <a:bodyPr wrap="square" rtlCol="0">
            <a:spAutoFit/>
          </a:bodyPr>
          <a:lstStyle/>
          <a:p>
            <a:r>
              <a:rPr lang="en-US" sz="1500" dirty="0">
                <a:solidFill>
                  <a:schemeClr val="accent3"/>
                </a:solidFill>
                <a:latin typeface="+mj-lt"/>
              </a:rPr>
              <a:t>Hand Cover 98.8%</a:t>
            </a:r>
          </a:p>
          <a:p>
            <a:pPr defTabSz="685602" eaLnBrk="0" fontAlgn="base" hangingPunct="0">
              <a:spcBef>
                <a:spcPct val="0"/>
              </a:spcBef>
              <a:spcAft>
                <a:spcPct val="0"/>
              </a:spcAft>
              <a:defRPr/>
            </a:pPr>
            <a:r>
              <a:rPr lang="en-US" sz="1500" dirty="0">
                <a:solidFill>
                  <a:srgbClr val="FFFFFF"/>
                </a:solidFill>
                <a:latin typeface="+mj-lt"/>
              </a:rPr>
              <a:t>Hand Cover on hand: true 94.8% </a:t>
            </a:r>
          </a:p>
        </p:txBody>
      </p:sp>
      <p:sp>
        <p:nvSpPr>
          <p:cNvPr id="22" name="Oval 21">
            <a:extLst>
              <a:ext uri="{FF2B5EF4-FFF2-40B4-BE49-F238E27FC236}">
                <a16:creationId xmlns:a16="http://schemas.microsoft.com/office/drawing/2014/main" id="{E7A4A15E-7D74-4117-A040-A7E866658703}"/>
              </a:ext>
            </a:extLst>
          </p:cNvPr>
          <p:cNvSpPr/>
          <p:nvPr/>
        </p:nvSpPr>
        <p:spPr>
          <a:xfrm>
            <a:off x="6199657" y="2572774"/>
            <a:ext cx="228600" cy="228600"/>
          </a:xfrm>
          <a:prstGeom prst="ellipse">
            <a:avLst/>
          </a:prstGeom>
          <a:solidFill>
            <a:schemeClr val="bg1">
              <a:alpha val="70000"/>
            </a:schemeClr>
          </a:solidFill>
          <a:ln w="762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685602" eaLnBrk="0" fontAlgn="base" hangingPunct="0">
              <a:spcBef>
                <a:spcPct val="0"/>
              </a:spcBef>
              <a:spcAft>
                <a:spcPct val="0"/>
              </a:spcAft>
              <a:defRPr/>
            </a:pPr>
            <a:endParaRPr lang="en-US" sz="2100" dirty="0" err="1">
              <a:solidFill>
                <a:srgbClr val="FFFFFF"/>
              </a:solidFill>
              <a:latin typeface="Amazon Ember"/>
            </a:endParaRPr>
          </a:p>
        </p:txBody>
      </p:sp>
      <p:sp>
        <p:nvSpPr>
          <p:cNvPr id="24" name="Oval 23">
            <a:extLst>
              <a:ext uri="{FF2B5EF4-FFF2-40B4-BE49-F238E27FC236}">
                <a16:creationId xmlns:a16="http://schemas.microsoft.com/office/drawing/2014/main" id="{8F019E65-42FA-4FDB-8745-36F55CE96E02}"/>
              </a:ext>
            </a:extLst>
          </p:cNvPr>
          <p:cNvSpPr/>
          <p:nvPr/>
        </p:nvSpPr>
        <p:spPr>
          <a:xfrm>
            <a:off x="5533862" y="3738434"/>
            <a:ext cx="228600" cy="228600"/>
          </a:xfrm>
          <a:prstGeom prst="ellipse">
            <a:avLst/>
          </a:prstGeom>
          <a:solidFill>
            <a:schemeClr val="bg1">
              <a:alpha val="70000"/>
            </a:schemeClr>
          </a:solid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685602" eaLnBrk="0" fontAlgn="base" hangingPunct="0">
              <a:spcBef>
                <a:spcPct val="0"/>
              </a:spcBef>
              <a:spcAft>
                <a:spcPct val="0"/>
              </a:spcAft>
              <a:defRPr/>
            </a:pPr>
            <a:endParaRPr lang="en-US" sz="2100" dirty="0" err="1">
              <a:solidFill>
                <a:srgbClr val="FFFFFF"/>
              </a:solidFill>
              <a:latin typeface="Amazon Ember"/>
            </a:endParaRPr>
          </a:p>
        </p:txBody>
      </p:sp>
      <p:sp>
        <p:nvSpPr>
          <p:cNvPr id="9" name="Oval 8">
            <a:extLst>
              <a:ext uri="{FF2B5EF4-FFF2-40B4-BE49-F238E27FC236}">
                <a16:creationId xmlns:a16="http://schemas.microsoft.com/office/drawing/2014/main" id="{1F1050CE-74C6-452C-88B3-3634EBA45FD6}"/>
              </a:ext>
            </a:extLst>
          </p:cNvPr>
          <p:cNvSpPr/>
          <p:nvPr/>
        </p:nvSpPr>
        <p:spPr bwMode="auto">
          <a:xfrm>
            <a:off x="5466875" y="3671447"/>
            <a:ext cx="362573" cy="362573"/>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5672E81B-84F9-4FE0-9279-99983E5EE4DF}"/>
              </a:ext>
            </a:extLst>
          </p:cNvPr>
          <p:cNvSpPr/>
          <p:nvPr/>
        </p:nvSpPr>
        <p:spPr bwMode="auto">
          <a:xfrm>
            <a:off x="6132670" y="2505788"/>
            <a:ext cx="362573" cy="362573"/>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CC6754B8-0F50-40B8-8D7A-94E8A27B08A9}"/>
              </a:ext>
            </a:extLst>
          </p:cNvPr>
          <p:cNvSpPr/>
          <p:nvPr/>
        </p:nvSpPr>
        <p:spPr bwMode="auto">
          <a:xfrm>
            <a:off x="6428257" y="1498624"/>
            <a:ext cx="362573" cy="362573"/>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738991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95139E-6 1.2963E-6 L -0.00141 0.06713 " pathEditMode="relative" rAng="0" ptsTypes="AA">
                                      <p:cBhvr>
                                        <p:cTn id="9" dur="500" spd="-100000" fill="hold"/>
                                        <p:tgtEl>
                                          <p:spTgt spid="5"/>
                                        </p:tgtEl>
                                        <p:attrNameLst>
                                          <p:attrName>ppt_x</p:attrName>
                                          <p:attrName>ppt_y</p:attrName>
                                        </p:attrNameLst>
                                      </p:cBhvr>
                                      <p:rCtr x="-76" y="3356"/>
                                    </p:animMotion>
                                  </p:childTnLst>
                                </p:cTn>
                              </p:par>
                              <p:par>
                                <p:cTn id="10" presetID="10" presetClass="entr" presetSubtype="0" fill="hold" grpId="0" nodeType="withEffect">
                                  <p:stCondLst>
                                    <p:cond delay="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100"/>
                                  </p:stCondLst>
                                  <p:childTnLst>
                                    <p:animMotion origin="layout" path="M 2.95139E-6 1.2963E-6 L -0.00141 0.06713 " pathEditMode="relative" rAng="0" ptsTypes="AA">
                                      <p:cBhvr>
                                        <p:cTn id="14" dur="500" spd="-100000" fill="hold"/>
                                        <p:tgtEl>
                                          <p:spTgt spid="19"/>
                                        </p:tgtEl>
                                        <p:attrNameLst>
                                          <p:attrName>ppt_x</p:attrName>
                                          <p:attrName>ppt_y</p:attrName>
                                        </p:attrNameLst>
                                      </p:cBhvr>
                                      <p:rCtr x="-76" y="3356"/>
                                    </p:animMotion>
                                  </p:childTnLst>
                                </p:cTn>
                              </p:par>
                              <p:par>
                                <p:cTn id="15" presetID="10" presetClass="entr" presetSubtype="0" fill="hold" grpId="0" nodeType="withEffect">
                                  <p:stCondLst>
                                    <p:cond delay="2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grpId="1" nodeType="withEffect">
                                  <p:stCondLst>
                                    <p:cond delay="200"/>
                                  </p:stCondLst>
                                  <p:childTnLst>
                                    <p:animMotion origin="layout" path="M 2.95139E-6 1.2963E-6 L -0.00141 0.06713 " pathEditMode="relative" rAng="0" ptsTypes="AA">
                                      <p:cBhvr>
                                        <p:cTn id="19" dur="500" spd="-100000" fill="hold"/>
                                        <p:tgtEl>
                                          <p:spTgt spid="21"/>
                                        </p:tgtEl>
                                        <p:attrNameLst>
                                          <p:attrName>ppt_x</p:attrName>
                                          <p:attrName>ppt_y</p:attrName>
                                        </p:attrNameLst>
                                      </p:cBhvr>
                                      <p:rCtr x="-76"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9" grpId="0"/>
      <p:bldP spid="19" grpId="1"/>
      <p:bldP spid="21" grpId="0"/>
      <p:bldP spid="2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1930" y="217133"/>
            <a:ext cx="8741880" cy="976894"/>
          </a:xfrm>
        </p:spPr>
        <p:txBody>
          <a:bodyPr/>
          <a:lstStyle/>
          <a:p>
            <a:r>
              <a:rPr lang="en-US" dirty="0">
                <a:latin typeface="+mj-lt"/>
              </a:rPr>
              <a:t>Activities and paths</a:t>
            </a:r>
          </a:p>
        </p:txBody>
      </p:sp>
      <p:pic>
        <p:nvPicPr>
          <p:cNvPr id="4" name="Picture 3">
            <a:extLst>
              <a:ext uri="{FF2B5EF4-FFF2-40B4-BE49-F238E27FC236}">
                <a16:creationId xmlns:a16="http://schemas.microsoft.com/office/drawing/2014/main" id="{768A11D1-D545-E54E-B6C2-4D1EF537C2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6352" y="918483"/>
            <a:ext cx="5124548" cy="3334033"/>
          </a:xfrm>
          <a:prstGeom prst="rect">
            <a:avLst/>
          </a:prstGeom>
        </p:spPr>
      </p:pic>
      <p:sp>
        <p:nvSpPr>
          <p:cNvPr id="6" name="TextBox 5">
            <a:extLst>
              <a:ext uri="{FF2B5EF4-FFF2-40B4-BE49-F238E27FC236}">
                <a16:creationId xmlns:a16="http://schemas.microsoft.com/office/drawing/2014/main" id="{A1C2B391-7E08-409B-87BC-B9E9AF351D82}"/>
              </a:ext>
            </a:extLst>
          </p:cNvPr>
          <p:cNvSpPr txBox="1"/>
          <p:nvPr/>
        </p:nvSpPr>
        <p:spPr>
          <a:xfrm>
            <a:off x="5902050" y="1642849"/>
            <a:ext cx="2556151" cy="1882567"/>
          </a:xfrm>
          <a:prstGeom prst="rect">
            <a:avLst/>
          </a:prstGeom>
          <a:noFill/>
        </p:spPr>
        <p:txBody>
          <a:bodyPr wrap="square" lIns="114300" tIns="91440" rIns="114300" bIns="91440" rtlCol="0">
            <a:spAutoFit/>
          </a:bodyPr>
          <a:lstStyle/>
          <a:p>
            <a:pPr>
              <a:lnSpc>
                <a:spcPct val="90000"/>
              </a:lnSpc>
              <a:spcAft>
                <a:spcPts val="1875"/>
              </a:spcAft>
            </a:pPr>
            <a:r>
              <a:rPr lang="en-US" sz="1500" dirty="0">
                <a:gradFill>
                  <a:gsLst>
                    <a:gs pos="2917">
                      <a:schemeClr val="tx1"/>
                    </a:gs>
                    <a:gs pos="30000">
                      <a:schemeClr val="tx1"/>
                    </a:gs>
                  </a:gsLst>
                  <a:lin ang="5400000" scaled="0"/>
                </a:gradFill>
              </a:rPr>
              <a:t>When analyzing video, you can also identify specific activities such as “playing soccer</a:t>
            </a:r>
          </a:p>
          <a:p>
            <a:pPr>
              <a:lnSpc>
                <a:spcPct val="90000"/>
              </a:lnSpc>
              <a:spcAft>
                <a:spcPts val="1875"/>
              </a:spcAft>
            </a:pPr>
            <a:r>
              <a:rPr lang="en-US" sz="1500" dirty="0">
                <a:gradFill>
                  <a:gsLst>
                    <a:gs pos="2917">
                      <a:schemeClr val="tx1"/>
                    </a:gs>
                    <a:gs pos="30000">
                      <a:schemeClr val="tx1"/>
                    </a:gs>
                  </a:gsLst>
                  <a:lin ang="5400000" scaled="0"/>
                </a:gradFill>
              </a:rPr>
              <a:t>You can also capture the path of people or objects in the scene</a:t>
            </a:r>
          </a:p>
        </p:txBody>
      </p:sp>
      <p:cxnSp>
        <p:nvCxnSpPr>
          <p:cNvPr id="7" name="Straight Connector 6">
            <a:extLst>
              <a:ext uri="{FF2B5EF4-FFF2-40B4-BE49-F238E27FC236}">
                <a16:creationId xmlns:a16="http://schemas.microsoft.com/office/drawing/2014/main" id="{1F80B633-3140-4047-94F9-4D3F72C04A5E}"/>
              </a:ext>
            </a:extLst>
          </p:cNvPr>
          <p:cNvCxnSpPr>
            <a:cxnSpLocks/>
          </p:cNvCxnSpPr>
          <p:nvPr/>
        </p:nvCxnSpPr>
        <p:spPr>
          <a:xfrm>
            <a:off x="5766179" y="904876"/>
            <a:ext cx="0" cy="335530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14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163F-30AC-8D46-93BE-AD6AEFB2C5CC}"/>
              </a:ext>
            </a:extLst>
          </p:cNvPr>
          <p:cNvSpPr>
            <a:spLocks noGrp="1"/>
          </p:cNvSpPr>
          <p:nvPr>
            <p:ph type="title"/>
          </p:nvPr>
        </p:nvSpPr>
        <p:spPr>
          <a:xfrm>
            <a:off x="363734" y="303062"/>
            <a:ext cx="8739267" cy="503299"/>
          </a:xfrm>
        </p:spPr>
        <p:txBody>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Amazon Rekognition Custom Labels</a:t>
            </a:r>
          </a:p>
        </p:txBody>
      </p:sp>
      <p:sp>
        <p:nvSpPr>
          <p:cNvPr id="20" name="Text Placeholder 19">
            <a:extLst>
              <a:ext uri="{FF2B5EF4-FFF2-40B4-BE49-F238E27FC236}">
                <a16:creationId xmlns:a16="http://schemas.microsoft.com/office/drawing/2014/main" id="{C43FCA24-2C03-4A66-ACC4-173D407BBC00}"/>
              </a:ext>
            </a:extLst>
          </p:cNvPr>
          <p:cNvSpPr>
            <a:spLocks noGrp="1"/>
          </p:cNvSpPr>
          <p:nvPr>
            <p:ph type="body" sz="quarter" idx="10"/>
          </p:nvPr>
        </p:nvSpPr>
        <p:spPr>
          <a:xfrm>
            <a:off x="363443" y="729245"/>
            <a:ext cx="8739188" cy="323166"/>
          </a:xfrm>
        </p:spPr>
        <p:txBody>
          <a:bodyPr/>
          <a:lstStyle/>
          <a:p>
            <a:r>
              <a:rPr lang="en-US" altLang="en-US" dirty="0">
                <a:solidFill>
                  <a:schemeClr val="accent2"/>
                </a:solidFill>
              </a:rPr>
              <a:t>What is it? </a:t>
            </a:r>
          </a:p>
        </p:txBody>
      </p:sp>
      <p:pic>
        <p:nvPicPr>
          <p:cNvPr id="21" name="Picture 20">
            <a:extLst>
              <a:ext uri="{FF2B5EF4-FFF2-40B4-BE49-F238E27FC236}">
                <a16:creationId xmlns:a16="http://schemas.microsoft.com/office/drawing/2014/main" id="{96EC3AD9-4A03-5E4F-96D5-3E3D4A2FD98C}"/>
              </a:ext>
            </a:extLst>
          </p:cNvPr>
          <p:cNvPicPr>
            <a:picLocks noChangeAspect="1"/>
          </p:cNvPicPr>
          <p:nvPr/>
        </p:nvPicPr>
        <p:blipFill>
          <a:blip r:embed="rId3"/>
          <a:stretch>
            <a:fillRect/>
          </a:stretch>
        </p:blipFill>
        <p:spPr>
          <a:xfrm>
            <a:off x="363443" y="1684936"/>
            <a:ext cx="3069831" cy="1501547"/>
          </a:xfrm>
          <a:prstGeom prst="rect">
            <a:avLst/>
          </a:prstGeom>
        </p:spPr>
      </p:pic>
      <p:sp>
        <p:nvSpPr>
          <p:cNvPr id="27" name="Rectangle 26">
            <a:extLst>
              <a:ext uri="{FF2B5EF4-FFF2-40B4-BE49-F238E27FC236}">
                <a16:creationId xmlns:a16="http://schemas.microsoft.com/office/drawing/2014/main" id="{C6E2B2B0-0ECE-D041-8E8C-24B0946E5909}"/>
              </a:ext>
            </a:extLst>
          </p:cNvPr>
          <p:cNvSpPr/>
          <p:nvPr/>
        </p:nvSpPr>
        <p:spPr>
          <a:xfrm>
            <a:off x="3622876" y="1312324"/>
            <a:ext cx="4537275" cy="2246769"/>
          </a:xfrm>
          <a:prstGeom prst="rect">
            <a:avLst/>
          </a:prstGeom>
        </p:spPr>
        <p:txBody>
          <a:bodyPr wrap="square">
            <a:spAutoFit/>
          </a:bodyPr>
          <a:lstStyle/>
          <a:p>
            <a:pPr algn="ctr" defTabSz="232177">
              <a:defRPr b="0"/>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Automated Machine Learning (</a:t>
            </a:r>
            <a:r>
              <a:rPr lang="en-US" sz="2000" dirty="0" err="1">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AutoML</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 vision service that enables…</a:t>
            </a:r>
          </a:p>
          <a:p>
            <a:pPr algn="ctr" defTabSz="232177">
              <a:defRPr b="0"/>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endParaRPr>
          </a:p>
          <a:p>
            <a:pPr algn="ctr" defTabSz="232177">
              <a:defRPr b="0"/>
            </a:pP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 customized image analysis </a:t>
            </a:r>
          </a:p>
          <a:p>
            <a:pPr algn="ctr" defTabSz="232177">
              <a:defRPr b="0"/>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to easily detect objects and scenes </a:t>
            </a: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you define as most relevant </a:t>
            </a:r>
          </a:p>
          <a:p>
            <a:pPr algn="ctr" defTabSz="232177">
              <a:defRPr b="0"/>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to your domain </a:t>
            </a:r>
            <a:r>
              <a:rPr lang="en-US" sz="2000" dirty="0">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at scale</a:t>
            </a:r>
          </a:p>
        </p:txBody>
      </p:sp>
    </p:spTree>
    <p:extLst>
      <p:ext uri="{BB962C8B-B14F-4D97-AF65-F5344CB8AC3E}">
        <p14:creationId xmlns:p14="http://schemas.microsoft.com/office/powerpoint/2010/main" val="213594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DFC0719-531A-4A5B-AB81-E3C9AA5C2C32}"/>
              </a:ext>
            </a:extLst>
          </p:cNvPr>
          <p:cNvSpPr>
            <a:spLocks noGrp="1"/>
          </p:cNvSpPr>
          <p:nvPr>
            <p:ph type="title"/>
          </p:nvPr>
        </p:nvSpPr>
        <p:spPr/>
        <p:txBody>
          <a:bodyPr/>
          <a:lstStyle/>
          <a:p>
            <a:pPr algn="ctr"/>
            <a:r>
              <a:rPr lang="en-US" dirty="0"/>
              <a:t>Why AWS for ML?</a:t>
            </a:r>
          </a:p>
        </p:txBody>
      </p:sp>
      <p:sp>
        <p:nvSpPr>
          <p:cNvPr id="49" name="TextBox 48"/>
          <p:cNvSpPr txBox="1"/>
          <p:nvPr/>
        </p:nvSpPr>
        <p:spPr>
          <a:xfrm>
            <a:off x="584316" y="3020170"/>
            <a:ext cx="2395076" cy="738664"/>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250 new features and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services launched this last year for everyone from ML scientists to application developers</a:t>
            </a:r>
          </a:p>
        </p:txBody>
      </p:sp>
      <p:sp>
        <p:nvSpPr>
          <p:cNvPr id="4" name="Rectangle 3"/>
          <p:cNvSpPr/>
          <p:nvPr/>
        </p:nvSpPr>
        <p:spPr>
          <a:xfrm>
            <a:off x="547414" y="2399822"/>
            <a:ext cx="2468880" cy="424732"/>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BROADEST AND DEEPEST SET OF AI AND ML SERVICES</a:t>
            </a:r>
          </a:p>
        </p:txBody>
      </p:sp>
      <p:sp>
        <p:nvSpPr>
          <p:cNvPr id="23" name="TextBox 22"/>
          <p:cNvSpPr txBox="1"/>
          <p:nvPr/>
        </p:nvSpPr>
        <p:spPr>
          <a:xfrm>
            <a:off x="3361805" y="3020170"/>
            <a:ext cx="2395076" cy="1131079"/>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Amazon Ember Cd RC" panose="020B0606020204020204" pitchFamily="34" charset="0"/>
              </a:rPr>
              <a:t>Amazon </a:t>
            </a:r>
            <a:r>
              <a:rPr kumimoji="0" lang="en-US" sz="1050" b="0" i="0" u="none" strike="noStrike" kern="1200" cap="none" spc="0" normalizeH="0" baseline="0" noProof="0" dirty="0" err="1">
                <a:ln>
                  <a:noFill/>
                </a:ln>
                <a:solidFill>
                  <a:srgbClr val="FFFFFF"/>
                </a:solidFill>
                <a:effectLst/>
                <a:uLnTx/>
                <a:uFillTx/>
                <a:latin typeface="Amazon Ember"/>
                <a:ea typeface="Amazon Ember" panose="02000000000000000000" pitchFamily="2" charset="0"/>
                <a:cs typeface="Amazon Ember Cd RC" panose="020B0606020204020204" pitchFamily="34" charset="0"/>
              </a:rPr>
              <a:t>SageMaker</a:t>
            </a:r>
            <a:r>
              <a:rPr kumimoji="0" lang="en-US" sz="105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Amazon Ember Cd RC" panose="020B0606020204020204" pitchFamily="34" charset="0"/>
              </a:rPr>
              <a:t> creates efficiencies and lowers costs</a:t>
            </a:r>
          </a:p>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Acceleration programs and trainings</a:t>
            </a:r>
            <a:endParaRPr kumimoji="0" lang="en-US" sz="105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Amazon Ember Cd" panose="020B0606020204020204" pitchFamily="34" charset="0"/>
            </a:endParaRPr>
          </a:p>
          <a:p>
            <a:pPr marL="0" marR="0" lvl="0" indent="0" algn="ctr" defTabSz="457189" rtl="0" eaLnBrk="1" fontAlgn="auto" latinLnBrk="0" hangingPunct="1">
              <a:lnSpc>
                <a:spcPct val="100000"/>
              </a:lnSpc>
              <a:spcBef>
                <a:spcPts val="60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189" rtl="0" eaLnBrk="1" fontAlgn="auto" latinLnBrk="0" hangingPunct="1">
              <a:lnSpc>
                <a:spcPct val="100000"/>
              </a:lnSpc>
              <a:spcBef>
                <a:spcPts val="60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Rectangle 15"/>
          <p:cNvSpPr/>
          <p:nvPr/>
        </p:nvSpPr>
        <p:spPr>
          <a:xfrm>
            <a:off x="3324903" y="2399822"/>
            <a:ext cx="2468880" cy="424732"/>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ACCELERATE YOUR </a:t>
            </a:r>
            <a:b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ADOPTION OF ML </a:t>
            </a:r>
          </a:p>
        </p:txBody>
      </p:sp>
      <p:sp>
        <p:nvSpPr>
          <p:cNvPr id="28" name="Rectangle 27"/>
          <p:cNvSpPr/>
          <p:nvPr/>
        </p:nvSpPr>
        <p:spPr>
          <a:xfrm>
            <a:off x="6102391" y="2399822"/>
            <a:ext cx="2468880" cy="590931"/>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BUILT ON THE MOST COMPREHENSIVE </a:t>
            </a:r>
            <a:b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CLOUD PLATFORM</a:t>
            </a:r>
          </a:p>
        </p:txBody>
      </p:sp>
      <p:sp>
        <p:nvSpPr>
          <p:cNvPr id="5" name="Rectangle 4"/>
          <p:cNvSpPr/>
          <p:nvPr/>
        </p:nvSpPr>
        <p:spPr>
          <a:xfrm>
            <a:off x="6139293" y="3020170"/>
            <a:ext cx="2395076" cy="577081"/>
          </a:xfrm>
          <a:prstGeom prst="rect">
            <a:avLst/>
          </a:prstGeom>
        </p:spPr>
        <p:txBody>
          <a:bodyPr wrap="square">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The strongest set of compute, storage, security, database, and analytics capabilities to build upon</a:t>
            </a:r>
          </a:p>
        </p:txBody>
      </p:sp>
      <p:grpSp>
        <p:nvGrpSpPr>
          <p:cNvPr id="13" name="Group 12">
            <a:extLst>
              <a:ext uri="{FF2B5EF4-FFF2-40B4-BE49-F238E27FC236}">
                <a16:creationId xmlns:a16="http://schemas.microsoft.com/office/drawing/2014/main" id="{E42FD762-9EA5-4129-8407-533B0B1E5540}"/>
              </a:ext>
            </a:extLst>
          </p:cNvPr>
          <p:cNvGrpSpPr/>
          <p:nvPr/>
        </p:nvGrpSpPr>
        <p:grpSpPr>
          <a:xfrm>
            <a:off x="4141573" y="1333045"/>
            <a:ext cx="835540" cy="826942"/>
            <a:chOff x="4141573" y="1059995"/>
            <a:chExt cx="835540" cy="826942"/>
          </a:xfrm>
        </p:grpSpPr>
        <p:sp>
          <p:nvSpPr>
            <p:cNvPr id="97" name="Freeform: Shape 96">
              <a:extLst>
                <a:ext uri="{FF2B5EF4-FFF2-40B4-BE49-F238E27FC236}">
                  <a16:creationId xmlns:a16="http://schemas.microsoft.com/office/drawing/2014/main" id="{28EB8D41-4896-40EA-B642-B1541196F6BF}"/>
                </a:ext>
              </a:extLst>
            </p:cNvPr>
            <p:cNvSpPr/>
            <p:nvPr/>
          </p:nvSpPr>
          <p:spPr>
            <a:xfrm>
              <a:off x="4141573" y="1586231"/>
              <a:ext cx="224352" cy="300706"/>
            </a:xfrm>
            <a:custGeom>
              <a:avLst/>
              <a:gdLst>
                <a:gd name="connsiteX0" fmla="*/ 4828 w 106208"/>
                <a:gd name="connsiteY0" fmla="*/ 4828 h 106208"/>
                <a:gd name="connsiteX1" fmla="*/ 104278 w 106208"/>
                <a:gd name="connsiteY1" fmla="*/ 4828 h 106208"/>
                <a:gd name="connsiteX2" fmla="*/ 104278 w 106208"/>
                <a:gd name="connsiteY2" fmla="*/ 102025 h 106208"/>
                <a:gd name="connsiteX3" fmla="*/ 4828 w 106208"/>
                <a:gd name="connsiteY3" fmla="*/ 102025 h 106208"/>
              </a:gdLst>
              <a:ahLst/>
              <a:cxnLst>
                <a:cxn ang="0">
                  <a:pos x="connsiteX0" y="connsiteY0"/>
                </a:cxn>
                <a:cxn ang="0">
                  <a:pos x="connsiteX1" y="connsiteY1"/>
                </a:cxn>
                <a:cxn ang="0">
                  <a:pos x="connsiteX2" y="connsiteY2"/>
                </a:cxn>
                <a:cxn ang="0">
                  <a:pos x="connsiteX3" y="connsiteY3"/>
                </a:cxn>
              </a:cxnLst>
              <a:rect l="l" t="t" r="r" b="b"/>
              <a:pathLst>
                <a:path w="106208" h="106208">
                  <a:moveTo>
                    <a:pt x="4828" y="4828"/>
                  </a:moveTo>
                  <a:lnTo>
                    <a:pt x="104278" y="4828"/>
                  </a:lnTo>
                  <a:lnTo>
                    <a:pt x="104278" y="102025"/>
                  </a:lnTo>
                  <a:lnTo>
                    <a:pt x="4828" y="102025"/>
                  </a:lnTo>
                  <a:close/>
                </a:path>
              </a:pathLst>
            </a:custGeom>
            <a:noFill/>
            <a:ln w="15875"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ADED8849-6319-4BE6-8A69-B899FAD1139A}"/>
                </a:ext>
              </a:extLst>
            </p:cNvPr>
            <p:cNvSpPr/>
            <p:nvPr/>
          </p:nvSpPr>
          <p:spPr>
            <a:xfrm>
              <a:off x="4447505" y="1433144"/>
              <a:ext cx="224352" cy="446503"/>
            </a:xfrm>
            <a:custGeom>
              <a:avLst/>
              <a:gdLst>
                <a:gd name="connsiteX0" fmla="*/ 4828 w 106208"/>
                <a:gd name="connsiteY0" fmla="*/ 4828 h 157703"/>
                <a:gd name="connsiteX1" fmla="*/ 104278 w 106208"/>
                <a:gd name="connsiteY1" fmla="*/ 4828 h 157703"/>
                <a:gd name="connsiteX2" fmla="*/ 104278 w 106208"/>
                <a:gd name="connsiteY2" fmla="*/ 155773 h 157703"/>
                <a:gd name="connsiteX3" fmla="*/ 4828 w 106208"/>
                <a:gd name="connsiteY3" fmla="*/ 155773 h 157703"/>
              </a:gdLst>
              <a:ahLst/>
              <a:cxnLst>
                <a:cxn ang="0">
                  <a:pos x="connsiteX0" y="connsiteY0"/>
                </a:cxn>
                <a:cxn ang="0">
                  <a:pos x="connsiteX1" y="connsiteY1"/>
                </a:cxn>
                <a:cxn ang="0">
                  <a:pos x="connsiteX2" y="connsiteY2"/>
                </a:cxn>
                <a:cxn ang="0">
                  <a:pos x="connsiteX3" y="connsiteY3"/>
                </a:cxn>
              </a:cxnLst>
              <a:rect l="l" t="t" r="r" b="b"/>
              <a:pathLst>
                <a:path w="106208" h="157703">
                  <a:moveTo>
                    <a:pt x="4828" y="4828"/>
                  </a:moveTo>
                  <a:lnTo>
                    <a:pt x="104278" y="4828"/>
                  </a:lnTo>
                  <a:lnTo>
                    <a:pt x="104278" y="155773"/>
                  </a:lnTo>
                  <a:lnTo>
                    <a:pt x="4828" y="155773"/>
                  </a:lnTo>
                  <a:close/>
                </a:path>
              </a:pathLst>
            </a:custGeom>
            <a:noFill/>
            <a:ln w="15875"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DEFE9D03-4109-4033-959E-B432C82BBD55}"/>
                </a:ext>
              </a:extLst>
            </p:cNvPr>
            <p:cNvSpPr/>
            <p:nvPr/>
          </p:nvSpPr>
          <p:spPr>
            <a:xfrm>
              <a:off x="4752761" y="1341111"/>
              <a:ext cx="224352" cy="537624"/>
            </a:xfrm>
            <a:custGeom>
              <a:avLst/>
              <a:gdLst>
                <a:gd name="connsiteX0" fmla="*/ 4828 w 106208"/>
                <a:gd name="connsiteY0" fmla="*/ 4828 h 189888"/>
                <a:gd name="connsiteX1" fmla="*/ 104278 w 106208"/>
                <a:gd name="connsiteY1" fmla="*/ 4828 h 189888"/>
                <a:gd name="connsiteX2" fmla="*/ 104278 w 106208"/>
                <a:gd name="connsiteY2" fmla="*/ 188279 h 189888"/>
                <a:gd name="connsiteX3" fmla="*/ 4828 w 106208"/>
                <a:gd name="connsiteY3" fmla="*/ 188279 h 189888"/>
              </a:gdLst>
              <a:ahLst/>
              <a:cxnLst>
                <a:cxn ang="0">
                  <a:pos x="connsiteX0" y="connsiteY0"/>
                </a:cxn>
                <a:cxn ang="0">
                  <a:pos x="connsiteX1" y="connsiteY1"/>
                </a:cxn>
                <a:cxn ang="0">
                  <a:pos x="connsiteX2" y="connsiteY2"/>
                </a:cxn>
                <a:cxn ang="0">
                  <a:pos x="connsiteX3" y="connsiteY3"/>
                </a:cxn>
              </a:cxnLst>
              <a:rect l="l" t="t" r="r" b="b"/>
              <a:pathLst>
                <a:path w="106208" h="189888">
                  <a:moveTo>
                    <a:pt x="4828" y="4828"/>
                  </a:moveTo>
                  <a:lnTo>
                    <a:pt x="104278" y="4828"/>
                  </a:lnTo>
                  <a:lnTo>
                    <a:pt x="104278" y="188279"/>
                  </a:lnTo>
                  <a:lnTo>
                    <a:pt x="4828" y="188279"/>
                  </a:lnTo>
                  <a:close/>
                </a:path>
              </a:pathLst>
            </a:custGeom>
            <a:noFill/>
            <a:ln w="15875"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F28E982E-2A02-499C-83A7-FA1704087DFD}"/>
                </a:ext>
              </a:extLst>
            </p:cNvPr>
            <p:cNvSpPr/>
            <p:nvPr/>
          </p:nvSpPr>
          <p:spPr>
            <a:xfrm>
              <a:off x="4141573" y="1127881"/>
              <a:ext cx="822624" cy="300706"/>
            </a:xfrm>
            <a:custGeom>
              <a:avLst/>
              <a:gdLst>
                <a:gd name="connsiteX0" fmla="*/ 4828 w 389431"/>
                <a:gd name="connsiteY0" fmla="*/ 102025 h 106208"/>
                <a:gd name="connsiteX1" fmla="*/ 104278 w 389431"/>
                <a:gd name="connsiteY1" fmla="*/ 102025 h 106208"/>
                <a:gd name="connsiteX2" fmla="*/ 122301 w 389431"/>
                <a:gd name="connsiteY2" fmla="*/ 58576 h 106208"/>
                <a:gd name="connsiteX3" fmla="*/ 239774 w 389431"/>
                <a:gd name="connsiteY3" fmla="*/ 58576 h 106208"/>
                <a:gd name="connsiteX4" fmla="*/ 276143 w 389431"/>
                <a:gd name="connsiteY4" fmla="*/ 4828 h 106208"/>
                <a:gd name="connsiteX5" fmla="*/ 386535 w 389431"/>
                <a:gd name="connsiteY5" fmla="*/ 4828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431" h="106208">
                  <a:moveTo>
                    <a:pt x="4828" y="102025"/>
                  </a:moveTo>
                  <a:lnTo>
                    <a:pt x="104278" y="102025"/>
                  </a:lnTo>
                  <a:lnTo>
                    <a:pt x="122301" y="58576"/>
                  </a:lnTo>
                  <a:lnTo>
                    <a:pt x="239774" y="58576"/>
                  </a:lnTo>
                  <a:lnTo>
                    <a:pt x="276143" y="4828"/>
                  </a:lnTo>
                  <a:lnTo>
                    <a:pt x="386535" y="4828"/>
                  </a:lnTo>
                </a:path>
              </a:pathLst>
            </a:custGeom>
            <a:noFill/>
            <a:ln w="15875"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D891AC9B-55AF-4572-89A4-F00636EB0748}"/>
                </a:ext>
              </a:extLst>
            </p:cNvPr>
            <p:cNvSpPr/>
            <p:nvPr/>
          </p:nvSpPr>
          <p:spPr>
            <a:xfrm>
              <a:off x="4898590" y="1059995"/>
              <a:ext cx="74783" cy="154910"/>
            </a:xfrm>
            <a:custGeom>
              <a:avLst/>
              <a:gdLst>
                <a:gd name="connsiteX0" fmla="*/ 6920 w 35402"/>
                <a:gd name="connsiteY0" fmla="*/ 55196 h 54713"/>
                <a:gd name="connsiteX1" fmla="*/ 2414 w 35402"/>
                <a:gd name="connsiteY1" fmla="*/ 50369 h 54713"/>
                <a:gd name="connsiteX2" fmla="*/ 25908 w 35402"/>
                <a:gd name="connsiteY2" fmla="*/ 28805 h 54713"/>
                <a:gd name="connsiteX3" fmla="*/ 2414 w 35402"/>
                <a:gd name="connsiteY3" fmla="*/ 7242 h 54713"/>
                <a:gd name="connsiteX4" fmla="*/ 6920 w 35402"/>
                <a:gd name="connsiteY4" fmla="*/ 2414 h 54713"/>
                <a:gd name="connsiteX5" fmla="*/ 35242 w 35402"/>
                <a:gd name="connsiteY5" fmla="*/ 28805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2" h="54713">
                  <a:moveTo>
                    <a:pt x="6920" y="55196"/>
                  </a:moveTo>
                  <a:lnTo>
                    <a:pt x="2414" y="50369"/>
                  </a:lnTo>
                  <a:lnTo>
                    <a:pt x="25908" y="28805"/>
                  </a:lnTo>
                  <a:lnTo>
                    <a:pt x="2414" y="7242"/>
                  </a:lnTo>
                  <a:lnTo>
                    <a:pt x="6920" y="2414"/>
                  </a:lnTo>
                  <a:lnTo>
                    <a:pt x="35242" y="28805"/>
                  </a:lnTo>
                  <a:close/>
                </a:path>
              </a:pathLst>
            </a:custGeom>
            <a:solidFill>
              <a:schemeClr val="accent1"/>
            </a:solidFill>
            <a:ln w="9525" cap="flat">
              <a:noFill/>
              <a:prstDash val="solid"/>
              <a:miter/>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 name="Group 14">
            <a:extLst>
              <a:ext uri="{FF2B5EF4-FFF2-40B4-BE49-F238E27FC236}">
                <a16:creationId xmlns:a16="http://schemas.microsoft.com/office/drawing/2014/main" id="{7647CE45-1086-4487-A343-5998671CA829}"/>
              </a:ext>
            </a:extLst>
          </p:cNvPr>
          <p:cNvGrpSpPr/>
          <p:nvPr/>
        </p:nvGrpSpPr>
        <p:grpSpPr>
          <a:xfrm>
            <a:off x="1392903" y="1358847"/>
            <a:ext cx="777902" cy="775339"/>
            <a:chOff x="4145645" y="1172248"/>
            <a:chExt cx="777902" cy="775339"/>
          </a:xfrm>
        </p:grpSpPr>
        <p:sp>
          <p:nvSpPr>
            <p:cNvPr id="102" name="Freeform: Shape 101">
              <a:extLst>
                <a:ext uri="{FF2B5EF4-FFF2-40B4-BE49-F238E27FC236}">
                  <a16:creationId xmlns:a16="http://schemas.microsoft.com/office/drawing/2014/main" id="{361D41CD-B588-4CE4-8C50-6AC734A08B50}"/>
                </a:ext>
              </a:extLst>
            </p:cNvPr>
            <p:cNvSpPr/>
            <p:nvPr/>
          </p:nvSpPr>
          <p:spPr>
            <a:xfrm>
              <a:off x="4524985" y="1773296"/>
              <a:ext cx="108933" cy="19223"/>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52C238C3-3A1E-4F90-BE21-72ADABE31755}"/>
                </a:ext>
              </a:extLst>
            </p:cNvPr>
            <p:cNvSpPr/>
            <p:nvPr/>
          </p:nvSpPr>
          <p:spPr>
            <a:xfrm>
              <a:off x="4524985" y="1172248"/>
              <a:ext cx="397282" cy="775339"/>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89">
              <a:extLst>
                <a:ext uri="{FF2B5EF4-FFF2-40B4-BE49-F238E27FC236}">
                  <a16:creationId xmlns:a16="http://schemas.microsoft.com/office/drawing/2014/main" id="{1F625197-8624-46CB-9E4E-69A0EE3B2BA8}"/>
                </a:ext>
              </a:extLst>
            </p:cNvPr>
            <p:cNvSpPr/>
            <p:nvPr/>
          </p:nvSpPr>
          <p:spPr>
            <a:xfrm>
              <a:off x="4145645" y="1172248"/>
              <a:ext cx="397282" cy="775339"/>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5" name="Freeform: Shape 74">
              <a:extLst>
                <a:ext uri="{FF2B5EF4-FFF2-40B4-BE49-F238E27FC236}">
                  <a16:creationId xmlns:a16="http://schemas.microsoft.com/office/drawing/2014/main" id="{672C78D5-F095-443F-B10E-03B725A1BA08}"/>
                </a:ext>
              </a:extLst>
            </p:cNvPr>
            <p:cNvSpPr/>
            <p:nvPr/>
          </p:nvSpPr>
          <p:spPr>
            <a:xfrm>
              <a:off x="4145645" y="1471490"/>
              <a:ext cx="19223" cy="18582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D9531706-6D1B-4F7A-87FF-33F934E415A3}"/>
                </a:ext>
              </a:extLst>
            </p:cNvPr>
            <p:cNvSpPr/>
            <p:nvPr/>
          </p:nvSpPr>
          <p:spPr>
            <a:xfrm>
              <a:off x="4335315" y="1314500"/>
              <a:ext cx="108933" cy="25631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03F1F412-3AC3-47F3-9712-0D429CCF097D}"/>
                </a:ext>
              </a:extLst>
            </p:cNvPr>
            <p:cNvSpPr/>
            <p:nvPr/>
          </p:nvSpPr>
          <p:spPr>
            <a:xfrm>
              <a:off x="4240480" y="1409334"/>
              <a:ext cx="108933" cy="64077"/>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4645F563-2D7E-4B91-B308-221630FF5B62}"/>
                </a:ext>
              </a:extLst>
            </p:cNvPr>
            <p:cNvSpPr/>
            <p:nvPr/>
          </p:nvSpPr>
          <p:spPr>
            <a:xfrm>
              <a:off x="4335315" y="1229277"/>
              <a:ext cx="19223" cy="134562"/>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86DD5138-9CD0-4B2A-AA4F-3053117BDE49}"/>
                </a:ext>
              </a:extLst>
            </p:cNvPr>
            <p:cNvSpPr/>
            <p:nvPr/>
          </p:nvSpPr>
          <p:spPr>
            <a:xfrm>
              <a:off x="4145645" y="1502889"/>
              <a:ext cx="108933" cy="7048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477DC325-2115-4BDF-AA6E-3B12F9352EA0}"/>
                </a:ext>
              </a:extLst>
            </p:cNvPr>
            <p:cNvSpPr/>
            <p:nvPr/>
          </p:nvSpPr>
          <p:spPr>
            <a:xfrm>
              <a:off x="4240480" y="1646423"/>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9EF9EAD0-F42A-4426-9EF7-CFCD8195E97D}"/>
                </a:ext>
              </a:extLst>
            </p:cNvPr>
            <p:cNvSpPr/>
            <p:nvPr/>
          </p:nvSpPr>
          <p:spPr>
            <a:xfrm>
              <a:off x="4326985" y="1825839"/>
              <a:ext cx="108933" cy="7048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36EF886C-D8E5-41FD-B750-B363D43D8ACF}"/>
                </a:ext>
              </a:extLst>
            </p:cNvPr>
            <p:cNvSpPr/>
            <p:nvPr/>
          </p:nvSpPr>
          <p:spPr>
            <a:xfrm>
              <a:off x="4319296" y="1646423"/>
              <a:ext cx="224272" cy="128155"/>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D7EFB94E-B1CC-46A0-8436-519582B39491}"/>
                </a:ext>
              </a:extLst>
            </p:cNvPr>
            <p:cNvSpPr/>
            <p:nvPr/>
          </p:nvSpPr>
          <p:spPr>
            <a:xfrm>
              <a:off x="4240480" y="1551588"/>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E80CC469-F375-43B6-A57D-82E981E80962}"/>
                </a:ext>
              </a:extLst>
            </p:cNvPr>
            <p:cNvSpPr/>
            <p:nvPr/>
          </p:nvSpPr>
          <p:spPr>
            <a:xfrm>
              <a:off x="4335315" y="1551588"/>
              <a:ext cx="108933" cy="160194"/>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AEE811AF-A590-44E2-8ED8-6DD882D5ADD4}"/>
                </a:ext>
              </a:extLst>
            </p:cNvPr>
            <p:cNvSpPr/>
            <p:nvPr/>
          </p:nvSpPr>
          <p:spPr>
            <a:xfrm>
              <a:off x="4904324" y="1471490"/>
              <a:ext cx="19223" cy="18582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BC9D33C3-6471-4E7B-872B-A59DD7BD5738}"/>
                </a:ext>
              </a:extLst>
            </p:cNvPr>
            <p:cNvSpPr/>
            <p:nvPr/>
          </p:nvSpPr>
          <p:spPr>
            <a:xfrm>
              <a:off x="4809489" y="1599004"/>
              <a:ext cx="108933" cy="64077"/>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B52B4AFD-9329-4903-8CA5-2A5450027851}"/>
                </a:ext>
              </a:extLst>
            </p:cNvPr>
            <p:cNvSpPr/>
            <p:nvPr/>
          </p:nvSpPr>
          <p:spPr>
            <a:xfrm>
              <a:off x="4746693" y="1345899"/>
              <a:ext cx="76892" cy="19223"/>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66E57D97-B868-43B6-B7EA-9B408285F381}"/>
                </a:ext>
              </a:extLst>
            </p:cNvPr>
            <p:cNvSpPr/>
            <p:nvPr/>
          </p:nvSpPr>
          <p:spPr>
            <a:xfrm>
              <a:off x="4683255" y="1314500"/>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A8B165ED-E341-4F5B-8DBB-B2EB93379612}"/>
                </a:ext>
              </a:extLst>
            </p:cNvPr>
            <p:cNvSpPr/>
            <p:nvPr/>
          </p:nvSpPr>
          <p:spPr>
            <a:xfrm>
              <a:off x="4746693" y="1551588"/>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AD8A132B-01FA-44FC-A246-FFF049BF0FFE}"/>
                </a:ext>
              </a:extLst>
            </p:cNvPr>
            <p:cNvSpPr/>
            <p:nvPr/>
          </p:nvSpPr>
          <p:spPr>
            <a:xfrm>
              <a:off x="4619820" y="1472772"/>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0AD5CC86-DC54-4E57-A26F-BB4D5CEB65FB}"/>
                </a:ext>
              </a:extLst>
            </p:cNvPr>
            <p:cNvSpPr/>
            <p:nvPr/>
          </p:nvSpPr>
          <p:spPr>
            <a:xfrm>
              <a:off x="4619820" y="1741899"/>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60AA673B-51E3-4C69-8920-D5FC30D46FC4}"/>
              </a:ext>
            </a:extLst>
          </p:cNvPr>
          <p:cNvGrpSpPr/>
          <p:nvPr/>
        </p:nvGrpSpPr>
        <p:grpSpPr>
          <a:xfrm>
            <a:off x="6691712" y="1314095"/>
            <a:ext cx="1290238" cy="864842"/>
            <a:chOff x="6691712" y="1041045"/>
            <a:chExt cx="1290238" cy="864842"/>
          </a:xfrm>
        </p:grpSpPr>
        <p:sp>
          <p:nvSpPr>
            <p:cNvPr id="132" name="Freeform 5">
              <a:extLst>
                <a:ext uri="{FF2B5EF4-FFF2-40B4-BE49-F238E27FC236}">
                  <a16:creationId xmlns:a16="http://schemas.microsoft.com/office/drawing/2014/main" id="{5E0F18F8-0808-4F9F-BBA6-5AE52BC29C65}"/>
                </a:ext>
              </a:extLst>
            </p:cNvPr>
            <p:cNvSpPr>
              <a:spLocks/>
            </p:cNvSpPr>
            <p:nvPr/>
          </p:nvSpPr>
          <p:spPr bwMode="auto">
            <a:xfrm>
              <a:off x="7779834" y="1484141"/>
              <a:ext cx="136408" cy="18133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37" name="Group 136">
              <a:extLst>
                <a:ext uri="{FF2B5EF4-FFF2-40B4-BE49-F238E27FC236}">
                  <a16:creationId xmlns:a16="http://schemas.microsoft.com/office/drawing/2014/main" id="{7F99565D-7B48-4A9F-840E-74FE6A4546EE}"/>
                </a:ext>
              </a:extLst>
            </p:cNvPr>
            <p:cNvGrpSpPr/>
            <p:nvPr/>
          </p:nvGrpSpPr>
          <p:grpSpPr>
            <a:xfrm>
              <a:off x="6931477" y="1195561"/>
              <a:ext cx="147919" cy="162485"/>
              <a:chOff x="6818319" y="623023"/>
              <a:chExt cx="476250" cy="523153"/>
            </a:xfrm>
          </p:grpSpPr>
          <p:sp>
            <p:nvSpPr>
              <p:cNvPr id="138" name="Freeform 24">
                <a:extLst>
                  <a:ext uri="{FF2B5EF4-FFF2-40B4-BE49-F238E27FC236}">
                    <a16:creationId xmlns:a16="http://schemas.microsoft.com/office/drawing/2014/main" id="{8E3BF3EA-B65B-4D2E-96F3-D2BA3733E4FB}"/>
                  </a:ext>
                </a:extLst>
              </p:cNvPr>
              <p:cNvSpPr>
                <a:spLocks/>
              </p:cNvSpPr>
              <p:nvPr/>
            </p:nvSpPr>
            <p:spPr bwMode="auto">
              <a:xfrm>
                <a:off x="6818319" y="981076"/>
                <a:ext cx="128588" cy="165100"/>
              </a:xfrm>
              <a:custGeom>
                <a:avLst/>
                <a:gdLst>
                  <a:gd name="T0" fmla="*/ 56 w 59"/>
                  <a:gd name="T1" fmla="*/ 77 h 77"/>
                  <a:gd name="T2" fmla="*/ 3 w 59"/>
                  <a:gd name="T3" fmla="*/ 77 h 77"/>
                  <a:gd name="T4" fmla="*/ 0 w 59"/>
                  <a:gd name="T5" fmla="*/ 75 h 77"/>
                  <a:gd name="T6" fmla="*/ 0 w 59"/>
                  <a:gd name="T7" fmla="*/ 3 h 77"/>
                  <a:gd name="T8" fmla="*/ 3 w 59"/>
                  <a:gd name="T9" fmla="*/ 0 h 77"/>
                  <a:gd name="T10" fmla="*/ 56 w 59"/>
                  <a:gd name="T11" fmla="*/ 0 h 77"/>
                  <a:gd name="T12" fmla="*/ 59 w 59"/>
                  <a:gd name="T13" fmla="*/ 3 h 77"/>
                  <a:gd name="T14" fmla="*/ 59 w 59"/>
                  <a:gd name="T15" fmla="*/ 75 h 77"/>
                  <a:gd name="T16" fmla="*/ 56 w 5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7">
                    <a:moveTo>
                      <a:pt x="56" y="77"/>
                    </a:moveTo>
                    <a:cubicBezTo>
                      <a:pt x="3" y="77"/>
                      <a:pt x="3" y="77"/>
                      <a:pt x="3" y="77"/>
                    </a:cubicBezTo>
                    <a:cubicBezTo>
                      <a:pt x="1" y="77"/>
                      <a:pt x="0" y="76"/>
                      <a:pt x="0" y="75"/>
                    </a:cubicBezTo>
                    <a:cubicBezTo>
                      <a:pt x="0" y="3"/>
                      <a:pt x="0" y="3"/>
                      <a:pt x="0" y="3"/>
                    </a:cubicBezTo>
                    <a:cubicBezTo>
                      <a:pt x="0" y="2"/>
                      <a:pt x="1" y="0"/>
                      <a:pt x="3" y="0"/>
                    </a:cubicBezTo>
                    <a:cubicBezTo>
                      <a:pt x="56" y="0"/>
                      <a:pt x="56" y="0"/>
                      <a:pt x="56" y="0"/>
                    </a:cubicBezTo>
                    <a:cubicBezTo>
                      <a:pt x="57" y="0"/>
                      <a:pt x="59" y="2"/>
                      <a:pt x="59" y="3"/>
                    </a:cubicBezTo>
                    <a:cubicBezTo>
                      <a:pt x="59" y="75"/>
                      <a:pt x="59" y="75"/>
                      <a:pt x="59" y="75"/>
                    </a:cubicBezTo>
                    <a:cubicBezTo>
                      <a:pt x="59" y="76"/>
                      <a:pt x="57" y="77"/>
                      <a:pt x="56" y="7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25">
                <a:extLst>
                  <a:ext uri="{FF2B5EF4-FFF2-40B4-BE49-F238E27FC236}">
                    <a16:creationId xmlns:a16="http://schemas.microsoft.com/office/drawing/2014/main" id="{679AE55B-8D17-4B48-B77F-A803326A5B9D}"/>
                  </a:ext>
                </a:extLst>
              </p:cNvPr>
              <p:cNvSpPr>
                <a:spLocks/>
              </p:cNvSpPr>
              <p:nvPr/>
            </p:nvSpPr>
            <p:spPr bwMode="auto">
              <a:xfrm>
                <a:off x="7169156" y="808038"/>
                <a:ext cx="125413" cy="338138"/>
              </a:xfrm>
              <a:custGeom>
                <a:avLst/>
                <a:gdLst>
                  <a:gd name="T0" fmla="*/ 55 w 58"/>
                  <a:gd name="T1" fmla="*/ 157 h 157"/>
                  <a:gd name="T2" fmla="*/ 3 w 58"/>
                  <a:gd name="T3" fmla="*/ 157 h 157"/>
                  <a:gd name="T4" fmla="*/ 0 w 58"/>
                  <a:gd name="T5" fmla="*/ 154 h 157"/>
                  <a:gd name="T6" fmla="*/ 0 w 58"/>
                  <a:gd name="T7" fmla="*/ 3 h 157"/>
                  <a:gd name="T8" fmla="*/ 3 w 58"/>
                  <a:gd name="T9" fmla="*/ 0 h 157"/>
                  <a:gd name="T10" fmla="*/ 55 w 58"/>
                  <a:gd name="T11" fmla="*/ 0 h 157"/>
                  <a:gd name="T12" fmla="*/ 58 w 58"/>
                  <a:gd name="T13" fmla="*/ 3 h 157"/>
                  <a:gd name="T14" fmla="*/ 58 w 58"/>
                  <a:gd name="T15" fmla="*/ 154 h 157"/>
                  <a:gd name="T16" fmla="*/ 55 w 58"/>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57">
                    <a:moveTo>
                      <a:pt x="55" y="157"/>
                    </a:moveTo>
                    <a:cubicBezTo>
                      <a:pt x="3" y="157"/>
                      <a:pt x="3" y="157"/>
                      <a:pt x="3" y="157"/>
                    </a:cubicBezTo>
                    <a:cubicBezTo>
                      <a:pt x="1" y="157"/>
                      <a:pt x="0" y="156"/>
                      <a:pt x="0" y="154"/>
                    </a:cubicBezTo>
                    <a:cubicBezTo>
                      <a:pt x="0" y="3"/>
                      <a:pt x="0" y="3"/>
                      <a:pt x="0" y="3"/>
                    </a:cubicBezTo>
                    <a:cubicBezTo>
                      <a:pt x="0" y="1"/>
                      <a:pt x="1" y="0"/>
                      <a:pt x="3" y="0"/>
                    </a:cubicBezTo>
                    <a:cubicBezTo>
                      <a:pt x="55" y="0"/>
                      <a:pt x="55" y="0"/>
                      <a:pt x="55" y="0"/>
                    </a:cubicBezTo>
                    <a:cubicBezTo>
                      <a:pt x="56" y="0"/>
                      <a:pt x="58" y="1"/>
                      <a:pt x="58" y="3"/>
                    </a:cubicBezTo>
                    <a:cubicBezTo>
                      <a:pt x="58" y="154"/>
                      <a:pt x="58" y="154"/>
                      <a:pt x="58" y="154"/>
                    </a:cubicBezTo>
                    <a:cubicBezTo>
                      <a:pt x="58" y="156"/>
                      <a:pt x="56" y="157"/>
                      <a:pt x="55" y="15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26">
                <a:extLst>
                  <a:ext uri="{FF2B5EF4-FFF2-40B4-BE49-F238E27FC236}">
                    <a16:creationId xmlns:a16="http://schemas.microsoft.com/office/drawing/2014/main" id="{678A618E-F621-4331-9AFA-FBEC543C34D6}"/>
                  </a:ext>
                </a:extLst>
              </p:cNvPr>
              <p:cNvSpPr>
                <a:spLocks/>
              </p:cNvSpPr>
              <p:nvPr/>
            </p:nvSpPr>
            <p:spPr bwMode="auto">
              <a:xfrm>
                <a:off x="6992944" y="901701"/>
                <a:ext cx="128588" cy="244475"/>
              </a:xfrm>
              <a:custGeom>
                <a:avLst/>
                <a:gdLst>
                  <a:gd name="T0" fmla="*/ 56 w 59"/>
                  <a:gd name="T1" fmla="*/ 114 h 114"/>
                  <a:gd name="T2" fmla="*/ 3 w 59"/>
                  <a:gd name="T3" fmla="*/ 114 h 114"/>
                  <a:gd name="T4" fmla="*/ 0 w 59"/>
                  <a:gd name="T5" fmla="*/ 112 h 114"/>
                  <a:gd name="T6" fmla="*/ 0 w 59"/>
                  <a:gd name="T7" fmla="*/ 3 h 114"/>
                  <a:gd name="T8" fmla="*/ 3 w 59"/>
                  <a:gd name="T9" fmla="*/ 0 h 114"/>
                  <a:gd name="T10" fmla="*/ 56 w 59"/>
                  <a:gd name="T11" fmla="*/ 0 h 114"/>
                  <a:gd name="T12" fmla="*/ 59 w 59"/>
                  <a:gd name="T13" fmla="*/ 3 h 114"/>
                  <a:gd name="T14" fmla="*/ 59 w 59"/>
                  <a:gd name="T15" fmla="*/ 112 h 114"/>
                  <a:gd name="T16" fmla="*/ 56 w 59"/>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56" y="114"/>
                    </a:moveTo>
                    <a:cubicBezTo>
                      <a:pt x="3" y="114"/>
                      <a:pt x="3" y="114"/>
                      <a:pt x="3" y="114"/>
                    </a:cubicBezTo>
                    <a:cubicBezTo>
                      <a:pt x="1" y="114"/>
                      <a:pt x="0" y="114"/>
                      <a:pt x="0" y="112"/>
                    </a:cubicBezTo>
                    <a:cubicBezTo>
                      <a:pt x="0" y="3"/>
                      <a:pt x="0" y="3"/>
                      <a:pt x="0" y="3"/>
                    </a:cubicBezTo>
                    <a:cubicBezTo>
                      <a:pt x="0" y="1"/>
                      <a:pt x="1" y="0"/>
                      <a:pt x="3" y="0"/>
                    </a:cubicBezTo>
                    <a:cubicBezTo>
                      <a:pt x="56" y="0"/>
                      <a:pt x="56" y="0"/>
                      <a:pt x="56" y="0"/>
                    </a:cubicBezTo>
                    <a:cubicBezTo>
                      <a:pt x="57" y="0"/>
                      <a:pt x="59" y="1"/>
                      <a:pt x="59" y="3"/>
                    </a:cubicBezTo>
                    <a:cubicBezTo>
                      <a:pt x="59" y="112"/>
                      <a:pt x="59" y="112"/>
                      <a:pt x="59" y="112"/>
                    </a:cubicBezTo>
                    <a:cubicBezTo>
                      <a:pt x="59" y="114"/>
                      <a:pt x="57" y="114"/>
                      <a:pt x="56" y="114"/>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Oval 27">
                <a:extLst>
                  <a:ext uri="{FF2B5EF4-FFF2-40B4-BE49-F238E27FC236}">
                    <a16:creationId xmlns:a16="http://schemas.microsoft.com/office/drawing/2014/main" id="{525F9C5C-DD7E-4773-9A18-1C5414842C42}"/>
                  </a:ext>
                </a:extLst>
              </p:cNvPr>
              <p:cNvSpPr>
                <a:spLocks noChangeArrowheads="1"/>
              </p:cNvSpPr>
              <p:nvPr/>
            </p:nvSpPr>
            <p:spPr bwMode="auto">
              <a:xfrm>
                <a:off x="6843720" y="835750"/>
                <a:ext cx="74614" cy="74615"/>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Oval 28">
                <a:extLst>
                  <a:ext uri="{FF2B5EF4-FFF2-40B4-BE49-F238E27FC236}">
                    <a16:creationId xmlns:a16="http://schemas.microsoft.com/office/drawing/2014/main" id="{40DA3050-2116-4C62-8253-9405EAB2F2C6}"/>
                  </a:ext>
                </a:extLst>
              </p:cNvPr>
              <p:cNvSpPr>
                <a:spLocks noChangeArrowheads="1"/>
              </p:cNvSpPr>
              <p:nvPr/>
            </p:nvSpPr>
            <p:spPr bwMode="auto">
              <a:xfrm>
                <a:off x="7019930" y="750024"/>
                <a:ext cx="74614" cy="73026"/>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Oval 29">
                <a:extLst>
                  <a:ext uri="{FF2B5EF4-FFF2-40B4-BE49-F238E27FC236}">
                    <a16:creationId xmlns:a16="http://schemas.microsoft.com/office/drawing/2014/main" id="{4A1E0E8C-0B01-4EF0-9E66-8C974FB43CA1}"/>
                  </a:ext>
                </a:extLst>
              </p:cNvPr>
              <p:cNvSpPr>
                <a:spLocks noChangeArrowheads="1"/>
              </p:cNvSpPr>
              <p:nvPr/>
            </p:nvSpPr>
            <p:spPr bwMode="auto">
              <a:xfrm>
                <a:off x="7194557" y="623023"/>
                <a:ext cx="74614" cy="73026"/>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Line 30">
                <a:extLst>
                  <a:ext uri="{FF2B5EF4-FFF2-40B4-BE49-F238E27FC236}">
                    <a16:creationId xmlns:a16="http://schemas.microsoft.com/office/drawing/2014/main" id="{192345C4-3783-47B0-9DD0-468776BA8E79}"/>
                  </a:ext>
                </a:extLst>
              </p:cNvPr>
              <p:cNvSpPr>
                <a:spLocks noChangeShapeType="1"/>
              </p:cNvSpPr>
              <p:nvPr/>
            </p:nvSpPr>
            <p:spPr bwMode="auto">
              <a:xfrm flipH="1">
                <a:off x="7086605" y="683356"/>
                <a:ext cx="114299" cy="85726"/>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Line 31">
                <a:extLst>
                  <a:ext uri="{FF2B5EF4-FFF2-40B4-BE49-F238E27FC236}">
                    <a16:creationId xmlns:a16="http://schemas.microsoft.com/office/drawing/2014/main" id="{042FCA60-784E-44A5-A259-EA3096A7528D}"/>
                  </a:ext>
                </a:extLst>
              </p:cNvPr>
              <p:cNvSpPr>
                <a:spLocks noChangeShapeType="1"/>
              </p:cNvSpPr>
              <p:nvPr/>
            </p:nvSpPr>
            <p:spPr bwMode="auto">
              <a:xfrm flipH="1">
                <a:off x="6918331" y="802421"/>
                <a:ext cx="101601" cy="60325"/>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46" name="Group 145">
              <a:extLst>
                <a:ext uri="{FF2B5EF4-FFF2-40B4-BE49-F238E27FC236}">
                  <a16:creationId xmlns:a16="http://schemas.microsoft.com/office/drawing/2014/main" id="{7870F682-8CA7-47FE-9B27-8028FD61FB17}"/>
                </a:ext>
              </a:extLst>
            </p:cNvPr>
            <p:cNvGrpSpPr/>
            <p:nvPr/>
          </p:nvGrpSpPr>
          <p:grpSpPr>
            <a:xfrm>
              <a:off x="7568841" y="1202987"/>
              <a:ext cx="140219" cy="170851"/>
              <a:chOff x="2967116" y="2452488"/>
              <a:chExt cx="552811" cy="673575"/>
            </a:xfrm>
            <a:solidFill>
              <a:srgbClr val="1C232F"/>
            </a:solidFill>
          </p:grpSpPr>
          <p:sp>
            <p:nvSpPr>
              <p:cNvPr id="147" name="Flowchart: Magnetic Disk 146">
                <a:extLst>
                  <a:ext uri="{FF2B5EF4-FFF2-40B4-BE49-F238E27FC236}">
                    <a16:creationId xmlns:a16="http://schemas.microsoft.com/office/drawing/2014/main" id="{1D2681FB-1F96-47EC-9F2A-E818EFC4D4CC}"/>
                  </a:ext>
                </a:extLst>
              </p:cNvPr>
              <p:cNvSpPr/>
              <p:nvPr/>
            </p:nvSpPr>
            <p:spPr>
              <a:xfrm>
                <a:off x="2967126" y="2818450"/>
                <a:ext cx="552801" cy="307613"/>
              </a:xfrm>
              <a:prstGeom prst="flowChartMagneticDisk">
                <a:avLst/>
              </a:prstGeom>
              <a:grpFill/>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8" name="Flowchart: Magnetic Disk 147">
                <a:extLst>
                  <a:ext uri="{FF2B5EF4-FFF2-40B4-BE49-F238E27FC236}">
                    <a16:creationId xmlns:a16="http://schemas.microsoft.com/office/drawing/2014/main" id="{FBD1490E-AA95-42D3-94A5-3D2CEB423970}"/>
                  </a:ext>
                </a:extLst>
              </p:cNvPr>
              <p:cNvSpPr/>
              <p:nvPr/>
            </p:nvSpPr>
            <p:spPr>
              <a:xfrm>
                <a:off x="2967116" y="2618994"/>
                <a:ext cx="552801" cy="307612"/>
              </a:xfrm>
              <a:prstGeom prst="flowChartMagneticDisk">
                <a:avLst/>
              </a:prstGeom>
              <a:grpFill/>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9" name="Flowchart: Magnetic Disk 148">
                <a:extLst>
                  <a:ext uri="{FF2B5EF4-FFF2-40B4-BE49-F238E27FC236}">
                    <a16:creationId xmlns:a16="http://schemas.microsoft.com/office/drawing/2014/main" id="{4CC66532-60A3-4C3E-AD30-6E585B96AC25}"/>
                  </a:ext>
                </a:extLst>
              </p:cNvPr>
              <p:cNvSpPr/>
              <p:nvPr/>
            </p:nvSpPr>
            <p:spPr>
              <a:xfrm>
                <a:off x="2967116" y="2452488"/>
                <a:ext cx="552801" cy="307612"/>
              </a:xfrm>
              <a:prstGeom prst="flowChartMagneticDisk">
                <a:avLst/>
              </a:prstGeom>
              <a:grpFill/>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9" name="Group 8">
              <a:extLst>
                <a:ext uri="{FF2B5EF4-FFF2-40B4-BE49-F238E27FC236}">
                  <a16:creationId xmlns:a16="http://schemas.microsoft.com/office/drawing/2014/main" id="{2913FE45-6C42-487C-839A-5A4BD877A1D0}"/>
                </a:ext>
              </a:extLst>
            </p:cNvPr>
            <p:cNvGrpSpPr/>
            <p:nvPr/>
          </p:nvGrpSpPr>
          <p:grpSpPr>
            <a:xfrm flipH="1">
              <a:off x="6866771" y="1312269"/>
              <a:ext cx="277333" cy="210131"/>
              <a:chOff x="6844297" y="1232615"/>
              <a:chExt cx="306003" cy="231854"/>
            </a:xfrm>
          </p:grpSpPr>
          <p:sp>
            <p:nvSpPr>
              <p:cNvPr id="150" name="Freeform: Shape 149">
                <a:extLst>
                  <a:ext uri="{FF2B5EF4-FFF2-40B4-BE49-F238E27FC236}">
                    <a16:creationId xmlns:a16="http://schemas.microsoft.com/office/drawing/2014/main" id="{0EC4BCB2-E0EB-4760-9561-4B572671DFAD}"/>
                  </a:ext>
                </a:extLst>
              </p:cNvPr>
              <p:cNvSpPr/>
              <p:nvPr/>
            </p:nvSpPr>
            <p:spPr>
              <a:xfrm>
                <a:off x="6884185" y="1351791"/>
                <a:ext cx="78748" cy="112678"/>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E64C22E6-B62E-44F9-BA46-E85AA1BEA911}"/>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35" name="Freeform 89">
              <a:extLst>
                <a:ext uri="{FF2B5EF4-FFF2-40B4-BE49-F238E27FC236}">
                  <a16:creationId xmlns:a16="http://schemas.microsoft.com/office/drawing/2014/main" id="{6B9C75DE-2AE6-42F5-94C8-8BB0FA3D3FCC}"/>
                </a:ext>
              </a:extLst>
            </p:cNvPr>
            <p:cNvSpPr>
              <a:spLocks/>
            </p:cNvSpPr>
            <p:nvPr/>
          </p:nvSpPr>
          <p:spPr bwMode="auto">
            <a:xfrm>
              <a:off x="6993862" y="1428300"/>
              <a:ext cx="702763" cy="477587"/>
            </a:xfrm>
            <a:custGeom>
              <a:avLst/>
              <a:gdLst>
                <a:gd name="T0" fmla="*/ 71 w 507"/>
                <a:gd name="T1" fmla="*/ 159 h 343"/>
                <a:gd name="T2" fmla="*/ 69 w 507"/>
                <a:gd name="T3" fmla="*/ 143 h 343"/>
                <a:gd name="T4" fmla="*/ 145 w 507"/>
                <a:gd name="T5" fmla="*/ 24 h 343"/>
                <a:gd name="T6" fmla="*/ 289 w 507"/>
                <a:gd name="T7" fmla="*/ 53 h 343"/>
                <a:gd name="T8" fmla="*/ 325 w 507"/>
                <a:gd name="T9" fmla="*/ 111 h 343"/>
                <a:gd name="T10" fmla="*/ 325 w 507"/>
                <a:gd name="T11" fmla="*/ 111 h 343"/>
                <a:gd name="T12" fmla="*/ 425 w 507"/>
                <a:gd name="T13" fmla="*/ 156 h 343"/>
                <a:gd name="T14" fmla="*/ 425 w 507"/>
                <a:gd name="T15" fmla="*/ 157 h 343"/>
                <a:gd name="T16" fmla="*/ 507 w 507"/>
                <a:gd name="T17" fmla="*/ 250 h 343"/>
                <a:gd name="T18" fmla="*/ 422 w 507"/>
                <a:gd name="T19" fmla="*/ 343 h 343"/>
                <a:gd name="T20" fmla="*/ 83 w 507"/>
                <a:gd name="T21" fmla="*/ 342 h 343"/>
                <a:gd name="T22" fmla="*/ 45 w 507"/>
                <a:gd name="T23" fmla="*/ 334 h 343"/>
                <a:gd name="T24" fmla="*/ 0 w 507"/>
                <a:gd name="T25" fmla="*/ 249 h 343"/>
                <a:gd name="T26" fmla="*/ 71 w 507"/>
                <a:gd name="T27" fmla="*/ 15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7" h="343">
                  <a:moveTo>
                    <a:pt x="71" y="159"/>
                  </a:moveTo>
                  <a:cubicBezTo>
                    <a:pt x="71" y="154"/>
                    <a:pt x="69" y="148"/>
                    <a:pt x="69" y="143"/>
                  </a:cubicBezTo>
                  <a:cubicBezTo>
                    <a:pt x="69" y="97"/>
                    <a:pt x="100" y="43"/>
                    <a:pt x="145" y="24"/>
                  </a:cubicBezTo>
                  <a:cubicBezTo>
                    <a:pt x="202" y="0"/>
                    <a:pt x="255" y="18"/>
                    <a:pt x="289" y="53"/>
                  </a:cubicBezTo>
                  <a:cubicBezTo>
                    <a:pt x="305" y="69"/>
                    <a:pt x="317" y="89"/>
                    <a:pt x="325" y="111"/>
                  </a:cubicBezTo>
                  <a:cubicBezTo>
                    <a:pt x="325" y="111"/>
                    <a:pt x="325" y="111"/>
                    <a:pt x="325" y="111"/>
                  </a:cubicBezTo>
                  <a:cubicBezTo>
                    <a:pt x="354" y="72"/>
                    <a:pt x="431" y="88"/>
                    <a:pt x="425" y="156"/>
                  </a:cubicBezTo>
                  <a:cubicBezTo>
                    <a:pt x="425" y="157"/>
                    <a:pt x="425" y="157"/>
                    <a:pt x="425" y="157"/>
                  </a:cubicBezTo>
                  <a:cubicBezTo>
                    <a:pt x="454" y="162"/>
                    <a:pt x="507" y="183"/>
                    <a:pt x="507" y="250"/>
                  </a:cubicBezTo>
                  <a:cubicBezTo>
                    <a:pt x="507" y="335"/>
                    <a:pt x="422" y="343"/>
                    <a:pt x="422" y="343"/>
                  </a:cubicBezTo>
                  <a:cubicBezTo>
                    <a:pt x="83" y="342"/>
                    <a:pt x="83" y="342"/>
                    <a:pt x="83" y="342"/>
                  </a:cubicBezTo>
                  <a:cubicBezTo>
                    <a:pt x="73" y="342"/>
                    <a:pt x="53" y="340"/>
                    <a:pt x="45" y="334"/>
                  </a:cubicBezTo>
                  <a:cubicBezTo>
                    <a:pt x="27" y="323"/>
                    <a:pt x="0" y="297"/>
                    <a:pt x="0" y="249"/>
                  </a:cubicBezTo>
                  <a:cubicBezTo>
                    <a:pt x="0" y="192"/>
                    <a:pt x="32" y="167"/>
                    <a:pt x="71" y="159"/>
                  </a:cubicBezTo>
                  <a:close/>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52" name="Group 151">
              <a:extLst>
                <a:ext uri="{FF2B5EF4-FFF2-40B4-BE49-F238E27FC236}">
                  <a16:creationId xmlns:a16="http://schemas.microsoft.com/office/drawing/2014/main" id="{9E849248-C5B1-44C9-A69E-6FC678E1835E}"/>
                </a:ext>
              </a:extLst>
            </p:cNvPr>
            <p:cNvGrpSpPr/>
            <p:nvPr/>
          </p:nvGrpSpPr>
          <p:grpSpPr>
            <a:xfrm flipH="1">
              <a:off x="6691712" y="1585120"/>
              <a:ext cx="285407" cy="171069"/>
              <a:chOff x="6835388" y="1232615"/>
              <a:chExt cx="314912" cy="188754"/>
            </a:xfrm>
          </p:grpSpPr>
          <p:sp>
            <p:nvSpPr>
              <p:cNvPr id="153" name="Freeform: Shape 152">
                <a:extLst>
                  <a:ext uri="{FF2B5EF4-FFF2-40B4-BE49-F238E27FC236}">
                    <a16:creationId xmlns:a16="http://schemas.microsoft.com/office/drawing/2014/main" id="{4463D2B9-0633-4A6F-BDBA-AA76A2AEFA09}"/>
                  </a:ext>
                </a:extLst>
              </p:cNvPr>
              <p:cNvSpPr/>
              <p:nvPr/>
            </p:nvSpPr>
            <p:spPr>
              <a:xfrm>
                <a:off x="6835388" y="1351791"/>
                <a:ext cx="127545" cy="69578"/>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4A6B6129-FA87-46EA-AC3C-06BEE671D36A}"/>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5" name="Group 154">
              <a:extLst>
                <a:ext uri="{FF2B5EF4-FFF2-40B4-BE49-F238E27FC236}">
                  <a16:creationId xmlns:a16="http://schemas.microsoft.com/office/drawing/2014/main" id="{E5B9E1AE-4AC1-4D6B-90A0-93EC5146F4C8}"/>
                </a:ext>
              </a:extLst>
            </p:cNvPr>
            <p:cNvGrpSpPr/>
            <p:nvPr/>
          </p:nvGrpSpPr>
          <p:grpSpPr>
            <a:xfrm>
              <a:off x="7501451" y="1329884"/>
              <a:ext cx="277333" cy="210131"/>
              <a:chOff x="6844297" y="1232615"/>
              <a:chExt cx="306003" cy="231854"/>
            </a:xfrm>
          </p:grpSpPr>
          <p:sp>
            <p:nvSpPr>
              <p:cNvPr id="156" name="Freeform: Shape 155">
                <a:extLst>
                  <a:ext uri="{FF2B5EF4-FFF2-40B4-BE49-F238E27FC236}">
                    <a16:creationId xmlns:a16="http://schemas.microsoft.com/office/drawing/2014/main" id="{D30604A9-3A79-4231-B02E-E2395B812A63}"/>
                  </a:ext>
                </a:extLst>
              </p:cNvPr>
              <p:cNvSpPr/>
              <p:nvPr/>
            </p:nvSpPr>
            <p:spPr>
              <a:xfrm>
                <a:off x="6884185" y="1351791"/>
                <a:ext cx="78748" cy="112678"/>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ECEF1D58-A4C4-498B-9516-70BAE0A5A883}"/>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8" name="Group 157">
              <a:extLst>
                <a:ext uri="{FF2B5EF4-FFF2-40B4-BE49-F238E27FC236}">
                  <a16:creationId xmlns:a16="http://schemas.microsoft.com/office/drawing/2014/main" id="{86D5DA11-D630-41EE-993D-19D85AAD0066}"/>
                </a:ext>
              </a:extLst>
            </p:cNvPr>
            <p:cNvGrpSpPr/>
            <p:nvPr/>
          </p:nvGrpSpPr>
          <p:grpSpPr>
            <a:xfrm>
              <a:off x="7704617" y="1614067"/>
              <a:ext cx="277333" cy="176161"/>
              <a:chOff x="6844297" y="1232615"/>
              <a:chExt cx="306003" cy="194373"/>
            </a:xfrm>
          </p:grpSpPr>
          <p:sp>
            <p:nvSpPr>
              <p:cNvPr id="159" name="Freeform: Shape 158">
                <a:extLst>
                  <a:ext uri="{FF2B5EF4-FFF2-40B4-BE49-F238E27FC236}">
                    <a16:creationId xmlns:a16="http://schemas.microsoft.com/office/drawing/2014/main" id="{CC027BF4-51D9-4896-84FB-D90F3B603037}"/>
                  </a:ext>
                </a:extLst>
              </p:cNvPr>
              <p:cNvSpPr/>
              <p:nvPr/>
            </p:nvSpPr>
            <p:spPr>
              <a:xfrm>
                <a:off x="6849981" y="1351791"/>
                <a:ext cx="112953" cy="75197"/>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0" name="Freeform: Shape 159">
                <a:extLst>
                  <a:ext uri="{FF2B5EF4-FFF2-40B4-BE49-F238E27FC236}">
                    <a16:creationId xmlns:a16="http://schemas.microsoft.com/office/drawing/2014/main" id="{75252499-C722-457E-82A1-B01AC4A440C3}"/>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93" name="Group 192">
              <a:extLst>
                <a:ext uri="{FF2B5EF4-FFF2-40B4-BE49-F238E27FC236}">
                  <a16:creationId xmlns:a16="http://schemas.microsoft.com/office/drawing/2014/main" id="{AE0582A8-F51D-40CA-B21E-BE5979D92D6E}"/>
                </a:ext>
              </a:extLst>
            </p:cNvPr>
            <p:cNvGrpSpPr/>
            <p:nvPr/>
          </p:nvGrpSpPr>
          <p:grpSpPr>
            <a:xfrm>
              <a:off x="6738757" y="1435930"/>
              <a:ext cx="183243" cy="194332"/>
              <a:chOff x="-96112" y="3314471"/>
              <a:chExt cx="324832" cy="344490"/>
            </a:xfrm>
          </p:grpSpPr>
          <p:grpSp>
            <p:nvGrpSpPr>
              <p:cNvPr id="194" name="Group 193">
                <a:extLst>
                  <a:ext uri="{FF2B5EF4-FFF2-40B4-BE49-F238E27FC236}">
                    <a16:creationId xmlns:a16="http://schemas.microsoft.com/office/drawing/2014/main" id="{A8435538-E046-458F-8A33-7F29699E0F67}"/>
                  </a:ext>
                </a:extLst>
              </p:cNvPr>
              <p:cNvGrpSpPr/>
              <p:nvPr/>
            </p:nvGrpSpPr>
            <p:grpSpPr>
              <a:xfrm>
                <a:off x="-96112" y="3314471"/>
                <a:ext cx="324832" cy="344490"/>
                <a:chOff x="775039" y="3476051"/>
                <a:chExt cx="414973" cy="406016"/>
              </a:xfrm>
            </p:grpSpPr>
            <p:sp>
              <p:nvSpPr>
                <p:cNvPr id="199" name="Freeform 5">
                  <a:extLst>
                    <a:ext uri="{FF2B5EF4-FFF2-40B4-BE49-F238E27FC236}">
                      <a16:creationId xmlns:a16="http://schemas.microsoft.com/office/drawing/2014/main" id="{13C13CC7-179B-4425-9F41-EF9AB6232A54}"/>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0" name="Line 7">
                  <a:extLst>
                    <a:ext uri="{FF2B5EF4-FFF2-40B4-BE49-F238E27FC236}">
                      <a16:creationId xmlns:a16="http://schemas.microsoft.com/office/drawing/2014/main" id="{ECFDD784-0799-4BB1-B811-6A24E64C305B}"/>
                    </a:ext>
                  </a:extLst>
                </p:cNvPr>
                <p:cNvSpPr>
                  <a:spLocks noChangeShapeType="1"/>
                </p:cNvSpPr>
                <p:nvPr/>
              </p:nvSpPr>
              <p:spPr bwMode="auto">
                <a:xfrm>
                  <a:off x="917686"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1" name="Line 8">
                  <a:extLst>
                    <a:ext uri="{FF2B5EF4-FFF2-40B4-BE49-F238E27FC236}">
                      <a16:creationId xmlns:a16="http://schemas.microsoft.com/office/drawing/2014/main" id="{9BC5A8F5-D9BC-4C3F-9B4B-A4D4EA813E4B}"/>
                    </a:ext>
                  </a:extLst>
                </p:cNvPr>
                <p:cNvSpPr>
                  <a:spLocks noChangeShapeType="1"/>
                </p:cNvSpPr>
                <p:nvPr/>
              </p:nvSpPr>
              <p:spPr bwMode="auto">
                <a:xfrm>
                  <a:off x="960912"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2" name="Line 9">
                  <a:extLst>
                    <a:ext uri="{FF2B5EF4-FFF2-40B4-BE49-F238E27FC236}">
                      <a16:creationId xmlns:a16="http://schemas.microsoft.com/office/drawing/2014/main" id="{B736D63B-1D1D-4154-826F-0F6394CABC6D}"/>
                    </a:ext>
                  </a:extLst>
                </p:cNvPr>
                <p:cNvSpPr>
                  <a:spLocks noChangeShapeType="1"/>
                </p:cNvSpPr>
                <p:nvPr/>
              </p:nvSpPr>
              <p:spPr bwMode="auto">
                <a:xfrm>
                  <a:off x="1004138"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3" name="Line 11">
                  <a:extLst>
                    <a:ext uri="{FF2B5EF4-FFF2-40B4-BE49-F238E27FC236}">
                      <a16:creationId xmlns:a16="http://schemas.microsoft.com/office/drawing/2014/main" id="{08AD678A-09BA-4E43-B3AD-9E006F651D8B}"/>
                    </a:ext>
                  </a:extLst>
                </p:cNvPr>
                <p:cNvSpPr>
                  <a:spLocks noChangeShapeType="1"/>
                </p:cNvSpPr>
                <p:nvPr/>
              </p:nvSpPr>
              <p:spPr bwMode="auto">
                <a:xfrm>
                  <a:off x="1047364"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4" name="Line 13">
                  <a:extLst>
                    <a:ext uri="{FF2B5EF4-FFF2-40B4-BE49-F238E27FC236}">
                      <a16:creationId xmlns:a16="http://schemas.microsoft.com/office/drawing/2014/main" id="{17F4209C-3322-487E-819A-B1FE19492E42}"/>
                    </a:ext>
                  </a:extLst>
                </p:cNvPr>
                <p:cNvSpPr>
                  <a:spLocks noChangeShapeType="1"/>
                </p:cNvSpPr>
                <p:nvPr/>
              </p:nvSpPr>
              <p:spPr bwMode="auto">
                <a:xfrm>
                  <a:off x="917686"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5" name="Line 14">
                  <a:extLst>
                    <a:ext uri="{FF2B5EF4-FFF2-40B4-BE49-F238E27FC236}">
                      <a16:creationId xmlns:a16="http://schemas.microsoft.com/office/drawing/2014/main" id="{8CE5D45B-99B9-40A6-A1E4-10BB8278A90F}"/>
                    </a:ext>
                  </a:extLst>
                </p:cNvPr>
                <p:cNvSpPr>
                  <a:spLocks noChangeShapeType="1"/>
                </p:cNvSpPr>
                <p:nvPr/>
              </p:nvSpPr>
              <p:spPr bwMode="auto">
                <a:xfrm>
                  <a:off x="960912"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6" name="Line 15">
                  <a:extLst>
                    <a:ext uri="{FF2B5EF4-FFF2-40B4-BE49-F238E27FC236}">
                      <a16:creationId xmlns:a16="http://schemas.microsoft.com/office/drawing/2014/main" id="{CAFAB7F5-0256-4505-AA7B-C0D0246DC062}"/>
                    </a:ext>
                  </a:extLst>
                </p:cNvPr>
                <p:cNvSpPr>
                  <a:spLocks noChangeShapeType="1"/>
                </p:cNvSpPr>
                <p:nvPr/>
              </p:nvSpPr>
              <p:spPr bwMode="auto">
                <a:xfrm>
                  <a:off x="1004138"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7" name="Line 17">
                  <a:extLst>
                    <a:ext uri="{FF2B5EF4-FFF2-40B4-BE49-F238E27FC236}">
                      <a16:creationId xmlns:a16="http://schemas.microsoft.com/office/drawing/2014/main" id="{63F14C7A-F9DA-4A62-8A9D-89D570F7EBEA}"/>
                    </a:ext>
                  </a:extLst>
                </p:cNvPr>
                <p:cNvSpPr>
                  <a:spLocks noChangeShapeType="1"/>
                </p:cNvSpPr>
                <p:nvPr/>
              </p:nvSpPr>
              <p:spPr bwMode="auto">
                <a:xfrm>
                  <a:off x="1047364"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8" name="Line 19">
                  <a:extLst>
                    <a:ext uri="{FF2B5EF4-FFF2-40B4-BE49-F238E27FC236}">
                      <a16:creationId xmlns:a16="http://schemas.microsoft.com/office/drawing/2014/main" id="{D66805D7-ADFF-4B46-B5EC-11EEA1BCAFF1}"/>
                    </a:ext>
                  </a:extLst>
                </p:cNvPr>
                <p:cNvSpPr>
                  <a:spLocks noChangeShapeType="1"/>
                </p:cNvSpPr>
                <p:nvPr/>
              </p:nvSpPr>
              <p:spPr bwMode="auto">
                <a:xfrm flipH="1">
                  <a:off x="1138140" y="3612214"/>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9" name="Line 20">
                  <a:extLst>
                    <a:ext uri="{FF2B5EF4-FFF2-40B4-BE49-F238E27FC236}">
                      <a16:creationId xmlns:a16="http://schemas.microsoft.com/office/drawing/2014/main" id="{053BD25D-CC1A-4C5D-815C-F834791D65F4}"/>
                    </a:ext>
                  </a:extLst>
                </p:cNvPr>
                <p:cNvSpPr>
                  <a:spLocks noChangeShapeType="1"/>
                </p:cNvSpPr>
                <p:nvPr/>
              </p:nvSpPr>
              <p:spPr bwMode="auto">
                <a:xfrm flipH="1">
                  <a:off x="1138140" y="3655440"/>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0" name="Line 21">
                  <a:extLst>
                    <a:ext uri="{FF2B5EF4-FFF2-40B4-BE49-F238E27FC236}">
                      <a16:creationId xmlns:a16="http://schemas.microsoft.com/office/drawing/2014/main" id="{3DD146AB-3816-4D27-BF40-AF60759592C6}"/>
                    </a:ext>
                  </a:extLst>
                </p:cNvPr>
                <p:cNvSpPr>
                  <a:spLocks noChangeShapeType="1"/>
                </p:cNvSpPr>
                <p:nvPr/>
              </p:nvSpPr>
              <p:spPr bwMode="auto">
                <a:xfrm flipH="1">
                  <a:off x="1138140" y="3698667"/>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1" name="Line 23">
                  <a:extLst>
                    <a:ext uri="{FF2B5EF4-FFF2-40B4-BE49-F238E27FC236}">
                      <a16:creationId xmlns:a16="http://schemas.microsoft.com/office/drawing/2014/main" id="{C09E0544-019A-4154-9DFE-4C101AF44174}"/>
                    </a:ext>
                  </a:extLst>
                </p:cNvPr>
                <p:cNvSpPr>
                  <a:spLocks noChangeShapeType="1"/>
                </p:cNvSpPr>
                <p:nvPr/>
              </p:nvSpPr>
              <p:spPr bwMode="auto">
                <a:xfrm flipH="1">
                  <a:off x="1138140" y="3741893"/>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2" name="Line 25">
                  <a:extLst>
                    <a:ext uri="{FF2B5EF4-FFF2-40B4-BE49-F238E27FC236}">
                      <a16:creationId xmlns:a16="http://schemas.microsoft.com/office/drawing/2014/main" id="{9CFCCBE9-7614-4BB9-9A32-DB63A1CE7CA4}"/>
                    </a:ext>
                  </a:extLst>
                </p:cNvPr>
                <p:cNvSpPr>
                  <a:spLocks noChangeShapeType="1"/>
                </p:cNvSpPr>
                <p:nvPr/>
              </p:nvSpPr>
              <p:spPr bwMode="auto">
                <a:xfrm flipH="1">
                  <a:off x="775039" y="3612214"/>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3" name="Line 26">
                  <a:extLst>
                    <a:ext uri="{FF2B5EF4-FFF2-40B4-BE49-F238E27FC236}">
                      <a16:creationId xmlns:a16="http://schemas.microsoft.com/office/drawing/2014/main" id="{FFA1F437-5B0E-409B-8CDB-D78C15C76C7D}"/>
                    </a:ext>
                  </a:extLst>
                </p:cNvPr>
                <p:cNvSpPr>
                  <a:spLocks noChangeShapeType="1"/>
                </p:cNvSpPr>
                <p:nvPr/>
              </p:nvSpPr>
              <p:spPr bwMode="auto">
                <a:xfrm flipH="1">
                  <a:off x="775039" y="3655440"/>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4" name="Line 27">
                  <a:extLst>
                    <a:ext uri="{FF2B5EF4-FFF2-40B4-BE49-F238E27FC236}">
                      <a16:creationId xmlns:a16="http://schemas.microsoft.com/office/drawing/2014/main" id="{5752D117-7B1B-42D4-9720-25EA7BC9A47F}"/>
                    </a:ext>
                  </a:extLst>
                </p:cNvPr>
                <p:cNvSpPr>
                  <a:spLocks noChangeShapeType="1"/>
                </p:cNvSpPr>
                <p:nvPr/>
              </p:nvSpPr>
              <p:spPr bwMode="auto">
                <a:xfrm flipH="1">
                  <a:off x="775039" y="3698667"/>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5" name="Line 29">
                  <a:extLst>
                    <a:ext uri="{FF2B5EF4-FFF2-40B4-BE49-F238E27FC236}">
                      <a16:creationId xmlns:a16="http://schemas.microsoft.com/office/drawing/2014/main" id="{4E4407B6-309B-4BED-B0A3-F460C94898D0}"/>
                    </a:ext>
                  </a:extLst>
                </p:cNvPr>
                <p:cNvSpPr>
                  <a:spLocks noChangeShapeType="1"/>
                </p:cNvSpPr>
                <p:nvPr/>
              </p:nvSpPr>
              <p:spPr bwMode="auto">
                <a:xfrm flipH="1">
                  <a:off x="775039" y="3741893"/>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6" name="Freeform 5">
                  <a:extLst>
                    <a:ext uri="{FF2B5EF4-FFF2-40B4-BE49-F238E27FC236}">
                      <a16:creationId xmlns:a16="http://schemas.microsoft.com/office/drawing/2014/main" id="{A3E4E479-3FF5-4104-910E-ADA9CA80DB81}"/>
                    </a:ext>
                  </a:extLst>
                </p:cNvPr>
                <p:cNvSpPr>
                  <a:spLocks/>
                </p:cNvSpPr>
                <p:nvPr/>
              </p:nvSpPr>
              <p:spPr bwMode="auto">
                <a:xfrm>
                  <a:off x="890993" y="3580164"/>
                  <a:ext cx="187519" cy="187520"/>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95" name="Oval 194">
                <a:extLst>
                  <a:ext uri="{FF2B5EF4-FFF2-40B4-BE49-F238E27FC236}">
                    <a16:creationId xmlns:a16="http://schemas.microsoft.com/office/drawing/2014/main" id="{F6A4CB99-4C22-4578-AC41-0A9D89A4A349}"/>
                  </a:ext>
                </a:extLst>
              </p:cNvPr>
              <p:cNvSpPr/>
              <p:nvPr/>
            </p:nvSpPr>
            <p:spPr>
              <a:xfrm>
                <a:off x="19181" y="3435338"/>
                <a:ext cx="45720" cy="45720"/>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6" name="Oval 195">
                <a:extLst>
                  <a:ext uri="{FF2B5EF4-FFF2-40B4-BE49-F238E27FC236}">
                    <a16:creationId xmlns:a16="http://schemas.microsoft.com/office/drawing/2014/main" id="{3031F9A8-3E12-4E93-84E1-2FA94750D2F1}"/>
                  </a:ext>
                </a:extLst>
              </p:cNvPr>
              <p:cNvSpPr/>
              <p:nvPr/>
            </p:nvSpPr>
            <p:spPr>
              <a:xfrm>
                <a:off x="66806" y="3490107"/>
                <a:ext cx="45720" cy="45720"/>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7" name="Line 25">
                <a:extLst>
                  <a:ext uri="{FF2B5EF4-FFF2-40B4-BE49-F238E27FC236}">
                    <a16:creationId xmlns:a16="http://schemas.microsoft.com/office/drawing/2014/main" id="{D2CD52B9-BDEC-4E43-8AB2-9535D744CEBB}"/>
                  </a:ext>
                </a:extLst>
              </p:cNvPr>
              <p:cNvSpPr>
                <a:spLocks noChangeShapeType="1"/>
              </p:cNvSpPr>
              <p:nvPr/>
            </p:nvSpPr>
            <p:spPr bwMode="auto">
              <a:xfrm flipH="1">
                <a:off x="66759" y="3458198"/>
                <a:ext cx="74681"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98" name="Line 25">
                <a:extLst>
                  <a:ext uri="{FF2B5EF4-FFF2-40B4-BE49-F238E27FC236}">
                    <a16:creationId xmlns:a16="http://schemas.microsoft.com/office/drawing/2014/main" id="{89F65EBE-4CC7-4039-A723-CD3942C0EB79}"/>
                  </a:ext>
                </a:extLst>
              </p:cNvPr>
              <p:cNvSpPr>
                <a:spLocks noChangeShapeType="1"/>
              </p:cNvSpPr>
              <p:nvPr/>
            </p:nvSpPr>
            <p:spPr bwMode="auto">
              <a:xfrm>
                <a:off x="-8154" y="3515348"/>
                <a:ext cx="76201"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1" name="Group 10"/>
            <p:cNvGrpSpPr/>
            <p:nvPr/>
          </p:nvGrpSpPr>
          <p:grpSpPr>
            <a:xfrm>
              <a:off x="7193864" y="1041045"/>
              <a:ext cx="277333" cy="381283"/>
              <a:chOff x="7238979" y="960205"/>
              <a:chExt cx="325938" cy="448106"/>
            </a:xfrm>
          </p:grpSpPr>
          <p:sp>
            <p:nvSpPr>
              <p:cNvPr id="136" name="Freeform: Shape 155">
                <a:extLst>
                  <a:ext uri="{FF2B5EF4-FFF2-40B4-BE49-F238E27FC236}">
                    <a16:creationId xmlns:a16="http://schemas.microsoft.com/office/drawing/2014/main" id="{D30604A9-3A79-4231-B02E-E2395B812A63}"/>
                  </a:ext>
                </a:extLst>
              </p:cNvPr>
              <p:cNvSpPr/>
              <p:nvPr/>
            </p:nvSpPr>
            <p:spPr>
              <a:xfrm>
                <a:off x="7344461" y="1253929"/>
                <a:ext cx="45719" cy="154382"/>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0" name="Group 9"/>
              <p:cNvGrpSpPr/>
              <p:nvPr/>
            </p:nvGrpSpPr>
            <p:grpSpPr>
              <a:xfrm>
                <a:off x="7238979" y="960205"/>
                <a:ext cx="325938" cy="289011"/>
                <a:chOff x="8008758" y="630112"/>
                <a:chExt cx="325938" cy="289011"/>
              </a:xfrm>
            </p:grpSpPr>
            <p:grpSp>
              <p:nvGrpSpPr>
                <p:cNvPr id="95" name="Group 94">
                  <a:extLst>
                    <a:ext uri="{FF2B5EF4-FFF2-40B4-BE49-F238E27FC236}">
                      <a16:creationId xmlns:a16="http://schemas.microsoft.com/office/drawing/2014/main" id="{7647CE45-1086-4487-A343-5998671CA829}"/>
                    </a:ext>
                  </a:extLst>
                </p:cNvPr>
                <p:cNvGrpSpPr/>
                <p:nvPr/>
              </p:nvGrpSpPr>
              <p:grpSpPr>
                <a:xfrm>
                  <a:off x="8058965" y="630112"/>
                  <a:ext cx="238411" cy="237625"/>
                  <a:chOff x="4145645" y="1172248"/>
                  <a:chExt cx="777902" cy="775339"/>
                </a:xfrm>
              </p:grpSpPr>
              <p:sp>
                <p:nvSpPr>
                  <p:cNvPr id="106" name="Freeform: Shape 101">
                    <a:extLst>
                      <a:ext uri="{FF2B5EF4-FFF2-40B4-BE49-F238E27FC236}">
                        <a16:creationId xmlns:a16="http://schemas.microsoft.com/office/drawing/2014/main" id="{361D41CD-B588-4CE4-8C50-6AC734A08B50}"/>
                      </a:ext>
                    </a:extLst>
                  </p:cNvPr>
                  <p:cNvSpPr/>
                  <p:nvPr/>
                </p:nvSpPr>
                <p:spPr>
                  <a:xfrm>
                    <a:off x="4524985" y="1773296"/>
                    <a:ext cx="108933" cy="19223"/>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10">
                    <a:extLst>
                      <a:ext uri="{FF2B5EF4-FFF2-40B4-BE49-F238E27FC236}">
                        <a16:creationId xmlns:a16="http://schemas.microsoft.com/office/drawing/2014/main" id="{52C238C3-3A1E-4F90-BE21-72ADABE31755}"/>
                      </a:ext>
                    </a:extLst>
                  </p:cNvPr>
                  <p:cNvSpPr/>
                  <p:nvPr/>
                </p:nvSpPr>
                <p:spPr>
                  <a:xfrm>
                    <a:off x="4524985" y="1172248"/>
                    <a:ext cx="397282" cy="775339"/>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8" name="Freeform: Shape 89">
                    <a:extLst>
                      <a:ext uri="{FF2B5EF4-FFF2-40B4-BE49-F238E27FC236}">
                        <a16:creationId xmlns:a16="http://schemas.microsoft.com/office/drawing/2014/main" id="{1F625197-8624-46CB-9E4E-69A0EE3B2BA8}"/>
                      </a:ext>
                    </a:extLst>
                  </p:cNvPr>
                  <p:cNvSpPr/>
                  <p:nvPr/>
                </p:nvSpPr>
                <p:spPr>
                  <a:xfrm>
                    <a:off x="4145645" y="1172248"/>
                    <a:ext cx="397282" cy="775339"/>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74">
                    <a:extLst>
                      <a:ext uri="{FF2B5EF4-FFF2-40B4-BE49-F238E27FC236}">
                        <a16:creationId xmlns:a16="http://schemas.microsoft.com/office/drawing/2014/main" id="{672C78D5-F095-443F-B10E-03B725A1BA08}"/>
                      </a:ext>
                    </a:extLst>
                  </p:cNvPr>
                  <p:cNvSpPr/>
                  <p:nvPr/>
                </p:nvSpPr>
                <p:spPr>
                  <a:xfrm>
                    <a:off x="4145645" y="1471490"/>
                    <a:ext cx="19223" cy="18582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75">
                    <a:extLst>
                      <a:ext uri="{FF2B5EF4-FFF2-40B4-BE49-F238E27FC236}">
                        <a16:creationId xmlns:a16="http://schemas.microsoft.com/office/drawing/2014/main" id="{D9531706-6D1B-4F7A-87FF-33F934E415A3}"/>
                      </a:ext>
                    </a:extLst>
                  </p:cNvPr>
                  <p:cNvSpPr/>
                  <p:nvPr/>
                </p:nvSpPr>
                <p:spPr>
                  <a:xfrm>
                    <a:off x="4335315" y="1314500"/>
                    <a:ext cx="108933" cy="25631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76">
                    <a:extLst>
                      <a:ext uri="{FF2B5EF4-FFF2-40B4-BE49-F238E27FC236}">
                        <a16:creationId xmlns:a16="http://schemas.microsoft.com/office/drawing/2014/main" id="{03F1F412-3AC3-47F3-9712-0D429CCF097D}"/>
                      </a:ext>
                    </a:extLst>
                  </p:cNvPr>
                  <p:cNvSpPr/>
                  <p:nvPr/>
                </p:nvSpPr>
                <p:spPr>
                  <a:xfrm>
                    <a:off x="4240480" y="1409334"/>
                    <a:ext cx="108933" cy="64077"/>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78">
                    <a:extLst>
                      <a:ext uri="{FF2B5EF4-FFF2-40B4-BE49-F238E27FC236}">
                        <a16:creationId xmlns:a16="http://schemas.microsoft.com/office/drawing/2014/main" id="{4645F563-2D7E-4B91-B308-221630FF5B62}"/>
                      </a:ext>
                    </a:extLst>
                  </p:cNvPr>
                  <p:cNvSpPr/>
                  <p:nvPr/>
                </p:nvSpPr>
                <p:spPr>
                  <a:xfrm>
                    <a:off x="4335315" y="1229277"/>
                    <a:ext cx="19223" cy="134562"/>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84">
                    <a:extLst>
                      <a:ext uri="{FF2B5EF4-FFF2-40B4-BE49-F238E27FC236}">
                        <a16:creationId xmlns:a16="http://schemas.microsoft.com/office/drawing/2014/main" id="{86DD5138-9CD0-4B2A-AA4F-3053117BDE49}"/>
                      </a:ext>
                    </a:extLst>
                  </p:cNvPr>
                  <p:cNvSpPr/>
                  <p:nvPr/>
                </p:nvSpPr>
                <p:spPr>
                  <a:xfrm>
                    <a:off x="4145645" y="1502889"/>
                    <a:ext cx="108933" cy="7048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85">
                    <a:extLst>
                      <a:ext uri="{FF2B5EF4-FFF2-40B4-BE49-F238E27FC236}">
                        <a16:creationId xmlns:a16="http://schemas.microsoft.com/office/drawing/2014/main" id="{477DC325-2115-4BDF-AA6E-3B12F9352EA0}"/>
                      </a:ext>
                    </a:extLst>
                  </p:cNvPr>
                  <p:cNvSpPr/>
                  <p:nvPr/>
                </p:nvSpPr>
                <p:spPr>
                  <a:xfrm>
                    <a:off x="4240480" y="1646423"/>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86">
                    <a:extLst>
                      <a:ext uri="{FF2B5EF4-FFF2-40B4-BE49-F238E27FC236}">
                        <a16:creationId xmlns:a16="http://schemas.microsoft.com/office/drawing/2014/main" id="{9EF9EAD0-F42A-4426-9EF7-CFCD8195E97D}"/>
                      </a:ext>
                    </a:extLst>
                  </p:cNvPr>
                  <p:cNvSpPr/>
                  <p:nvPr/>
                </p:nvSpPr>
                <p:spPr>
                  <a:xfrm>
                    <a:off x="4326985" y="1825839"/>
                    <a:ext cx="108933" cy="7048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87">
                    <a:extLst>
                      <a:ext uri="{FF2B5EF4-FFF2-40B4-BE49-F238E27FC236}">
                        <a16:creationId xmlns:a16="http://schemas.microsoft.com/office/drawing/2014/main" id="{36EF886C-D8E5-41FD-B750-B363D43D8ACF}"/>
                      </a:ext>
                    </a:extLst>
                  </p:cNvPr>
                  <p:cNvSpPr/>
                  <p:nvPr/>
                </p:nvSpPr>
                <p:spPr>
                  <a:xfrm>
                    <a:off x="4319296" y="1646423"/>
                    <a:ext cx="224272" cy="128155"/>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88">
                    <a:extLst>
                      <a:ext uri="{FF2B5EF4-FFF2-40B4-BE49-F238E27FC236}">
                        <a16:creationId xmlns:a16="http://schemas.microsoft.com/office/drawing/2014/main" id="{D7EFB94E-B1CC-46A0-8436-519582B39491}"/>
                      </a:ext>
                    </a:extLst>
                  </p:cNvPr>
                  <p:cNvSpPr/>
                  <p:nvPr/>
                </p:nvSpPr>
                <p:spPr>
                  <a:xfrm>
                    <a:off x="4240480" y="1551588"/>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91">
                    <a:extLst>
                      <a:ext uri="{FF2B5EF4-FFF2-40B4-BE49-F238E27FC236}">
                        <a16:creationId xmlns:a16="http://schemas.microsoft.com/office/drawing/2014/main" id="{E80CC469-F375-43B6-A57D-82E981E80962}"/>
                      </a:ext>
                    </a:extLst>
                  </p:cNvPr>
                  <p:cNvSpPr/>
                  <p:nvPr/>
                </p:nvSpPr>
                <p:spPr>
                  <a:xfrm>
                    <a:off x="4335315" y="1551588"/>
                    <a:ext cx="108933" cy="160194"/>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92">
                    <a:extLst>
                      <a:ext uri="{FF2B5EF4-FFF2-40B4-BE49-F238E27FC236}">
                        <a16:creationId xmlns:a16="http://schemas.microsoft.com/office/drawing/2014/main" id="{AEE811AF-A590-44E2-8ED8-6DD882D5ADD4}"/>
                      </a:ext>
                    </a:extLst>
                  </p:cNvPr>
                  <p:cNvSpPr/>
                  <p:nvPr/>
                </p:nvSpPr>
                <p:spPr>
                  <a:xfrm>
                    <a:off x="4904324" y="1471490"/>
                    <a:ext cx="19223" cy="18582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93">
                    <a:extLst>
                      <a:ext uri="{FF2B5EF4-FFF2-40B4-BE49-F238E27FC236}">
                        <a16:creationId xmlns:a16="http://schemas.microsoft.com/office/drawing/2014/main" id="{BC9D33C3-6471-4E7B-872B-A59DD7BD5738}"/>
                      </a:ext>
                    </a:extLst>
                  </p:cNvPr>
                  <p:cNvSpPr/>
                  <p:nvPr/>
                </p:nvSpPr>
                <p:spPr>
                  <a:xfrm>
                    <a:off x="4809489" y="1599004"/>
                    <a:ext cx="108933" cy="64077"/>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95">
                    <a:extLst>
                      <a:ext uri="{FF2B5EF4-FFF2-40B4-BE49-F238E27FC236}">
                        <a16:creationId xmlns:a16="http://schemas.microsoft.com/office/drawing/2014/main" id="{B52B4AFD-9329-4903-8CA5-2A5450027851}"/>
                      </a:ext>
                    </a:extLst>
                  </p:cNvPr>
                  <p:cNvSpPr/>
                  <p:nvPr/>
                </p:nvSpPr>
                <p:spPr>
                  <a:xfrm>
                    <a:off x="4746693" y="1345899"/>
                    <a:ext cx="76892" cy="19223"/>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03">
                    <a:extLst>
                      <a:ext uri="{FF2B5EF4-FFF2-40B4-BE49-F238E27FC236}">
                        <a16:creationId xmlns:a16="http://schemas.microsoft.com/office/drawing/2014/main" id="{66E57D97-B868-43B6-B7EA-9B408285F381}"/>
                      </a:ext>
                    </a:extLst>
                  </p:cNvPr>
                  <p:cNvSpPr/>
                  <p:nvPr/>
                </p:nvSpPr>
                <p:spPr>
                  <a:xfrm>
                    <a:off x="4683255" y="1314500"/>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04">
                    <a:extLst>
                      <a:ext uri="{FF2B5EF4-FFF2-40B4-BE49-F238E27FC236}">
                        <a16:creationId xmlns:a16="http://schemas.microsoft.com/office/drawing/2014/main" id="{A8B165ED-E341-4F5B-8DBB-B2EB93379612}"/>
                      </a:ext>
                    </a:extLst>
                  </p:cNvPr>
                  <p:cNvSpPr/>
                  <p:nvPr/>
                </p:nvSpPr>
                <p:spPr>
                  <a:xfrm>
                    <a:off x="4746693" y="1551588"/>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08">
                    <a:extLst>
                      <a:ext uri="{FF2B5EF4-FFF2-40B4-BE49-F238E27FC236}">
                        <a16:creationId xmlns:a16="http://schemas.microsoft.com/office/drawing/2014/main" id="{AD8A132B-01FA-44FC-A246-FFF049BF0FFE}"/>
                      </a:ext>
                    </a:extLst>
                  </p:cNvPr>
                  <p:cNvSpPr/>
                  <p:nvPr/>
                </p:nvSpPr>
                <p:spPr>
                  <a:xfrm>
                    <a:off x="4619820" y="1472772"/>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09">
                    <a:extLst>
                      <a:ext uri="{FF2B5EF4-FFF2-40B4-BE49-F238E27FC236}">
                        <a16:creationId xmlns:a16="http://schemas.microsoft.com/office/drawing/2014/main" id="{0AD5CC86-DC54-4E57-A26F-BB4D5CEB65FB}"/>
                      </a:ext>
                    </a:extLst>
                  </p:cNvPr>
                  <p:cNvSpPr/>
                  <p:nvPr/>
                </p:nvSpPr>
                <p:spPr>
                  <a:xfrm>
                    <a:off x="4619820" y="1741899"/>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61" name="Freeform: Shape 156">
                  <a:extLst>
                    <a:ext uri="{FF2B5EF4-FFF2-40B4-BE49-F238E27FC236}">
                      <a16:creationId xmlns:a16="http://schemas.microsoft.com/office/drawing/2014/main" id="{ECEF1D58-A4C4-498B-9516-70BAE0A5A883}"/>
                    </a:ext>
                  </a:extLst>
                </p:cNvPr>
                <p:cNvSpPr/>
                <p:nvPr/>
              </p:nvSpPr>
              <p:spPr>
                <a:xfrm>
                  <a:off x="8008758" y="810477"/>
                  <a:ext cx="325938" cy="108646"/>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grpSp>
      <p:cxnSp>
        <p:nvCxnSpPr>
          <p:cNvPr id="129" name="Straight Connector 128">
            <a:extLst>
              <a:ext uri="{FF2B5EF4-FFF2-40B4-BE49-F238E27FC236}">
                <a16:creationId xmlns:a16="http://schemas.microsoft.com/office/drawing/2014/main" id="{2CDF0806-BF5B-4F3C-924B-7245EB772A98}"/>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12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30621D7-B675-7C4E-8E05-B478F6CB8414}"/>
              </a:ext>
            </a:extLst>
          </p:cNvPr>
          <p:cNvPicPr>
            <a:picLocks noChangeAspect="1"/>
          </p:cNvPicPr>
          <p:nvPr/>
        </p:nvPicPr>
        <p:blipFill>
          <a:blip r:embed="rId3">
            <a:lum bright="70000" contrast="-70000"/>
          </a:blip>
          <a:stretch>
            <a:fillRect/>
          </a:stretch>
        </p:blipFill>
        <p:spPr>
          <a:xfrm>
            <a:off x="2449047" y="1193555"/>
            <a:ext cx="772885" cy="798225"/>
          </a:xfrm>
          <a:prstGeom prst="rect">
            <a:avLst/>
          </a:prstGeom>
        </p:spPr>
      </p:pic>
      <p:sp>
        <p:nvSpPr>
          <p:cNvPr id="30" name="Rectangle 29">
            <a:extLst>
              <a:ext uri="{FF2B5EF4-FFF2-40B4-BE49-F238E27FC236}">
                <a16:creationId xmlns:a16="http://schemas.microsoft.com/office/drawing/2014/main" id="{2E8C7D5E-B548-FC48-95BB-F5D06618C1CE}"/>
              </a:ext>
            </a:extLst>
          </p:cNvPr>
          <p:cNvSpPr/>
          <p:nvPr/>
        </p:nvSpPr>
        <p:spPr>
          <a:xfrm>
            <a:off x="509716" y="1203973"/>
            <a:ext cx="1704484" cy="646331"/>
          </a:xfrm>
          <a:prstGeom prst="rect">
            <a:avLst/>
          </a:prstGeom>
        </p:spPr>
        <p:txBody>
          <a:bodyPr wrap="square">
            <a:spAutoFit/>
          </a:bodyPr>
          <a:lstStyle/>
          <a:p>
            <a:pPr algn="ctr" defTabSz="232177">
              <a:defRPr b="0"/>
            </a:pPr>
            <a:r>
              <a:rPr lang="en-US" sz="1200" b="1" u="sng" dirty="0">
                <a:ea typeface="Amazon Ember Light" panose="020B0403020204020204" pitchFamily="34" charset="0"/>
                <a:cs typeface="Amazon Ember Light" panose="020B0403020204020204" pitchFamily="34" charset="0"/>
                <a:sym typeface="Helvetica Neue"/>
              </a:rPr>
              <a:t>Step 1: </a:t>
            </a:r>
          </a:p>
          <a:p>
            <a:pPr algn="ctr" defTabSz="232177">
              <a:defRPr b="0"/>
            </a:pPr>
            <a:r>
              <a:rPr lang="en-US" sz="1200" dirty="0">
                <a:solidFill>
                  <a:schemeClr val="accent1"/>
                </a:solidFill>
                <a:ea typeface="Amazon Ember Light" panose="020B0403020204020204" pitchFamily="34" charset="0"/>
                <a:cs typeface="Amazon Ember Light" panose="020B0403020204020204" pitchFamily="34" charset="0"/>
                <a:sym typeface="Helvetica Neue"/>
              </a:rPr>
              <a:t>Guided experience </a:t>
            </a:r>
            <a:r>
              <a:rPr lang="en-US" sz="1200" dirty="0">
                <a:ea typeface="Amazon Ember Light" panose="020B0403020204020204" pitchFamily="34" charset="0"/>
                <a:cs typeface="Amazon Ember Light" panose="020B0403020204020204" pitchFamily="34" charset="0"/>
                <a:sym typeface="Helvetica Neue"/>
              </a:rPr>
              <a:t>to create labeled images</a:t>
            </a:r>
            <a:endParaRPr lang="en-US" sz="1200" dirty="0">
              <a:ea typeface="Amazon Ember" panose="020B0603020204020204" pitchFamily="34" charset="0"/>
              <a:cs typeface="Amazon Ember" panose="020B0603020204020204" pitchFamily="34" charset="0"/>
              <a:sym typeface="Helvetica Neue"/>
            </a:endParaRPr>
          </a:p>
        </p:txBody>
      </p:sp>
      <p:pic>
        <p:nvPicPr>
          <p:cNvPr id="31" name="Picture 30">
            <a:extLst>
              <a:ext uri="{FF2B5EF4-FFF2-40B4-BE49-F238E27FC236}">
                <a16:creationId xmlns:a16="http://schemas.microsoft.com/office/drawing/2014/main" id="{2E2D9626-9AC4-8543-A97A-1F6FD5CE3031}"/>
              </a:ext>
            </a:extLst>
          </p:cNvPr>
          <p:cNvPicPr>
            <a:picLocks noChangeAspect="1"/>
          </p:cNvPicPr>
          <p:nvPr/>
        </p:nvPicPr>
        <p:blipFill>
          <a:blip r:embed="rId4">
            <a:biLevel thresh="25000"/>
          </a:blip>
          <a:stretch>
            <a:fillRect/>
          </a:stretch>
        </p:blipFill>
        <p:spPr>
          <a:xfrm>
            <a:off x="2881935" y="1634563"/>
            <a:ext cx="310322" cy="323166"/>
          </a:xfrm>
          <a:prstGeom prst="rect">
            <a:avLst/>
          </a:prstGeom>
          <a:ln>
            <a:noFill/>
          </a:ln>
        </p:spPr>
      </p:pic>
      <p:sp>
        <p:nvSpPr>
          <p:cNvPr id="32" name="Rectangle 31">
            <a:extLst>
              <a:ext uri="{FF2B5EF4-FFF2-40B4-BE49-F238E27FC236}">
                <a16:creationId xmlns:a16="http://schemas.microsoft.com/office/drawing/2014/main" id="{04A4F8E0-2920-3A41-A1E3-16B57398640A}"/>
              </a:ext>
            </a:extLst>
          </p:cNvPr>
          <p:cNvSpPr/>
          <p:nvPr/>
        </p:nvSpPr>
        <p:spPr>
          <a:xfrm>
            <a:off x="509716" y="2035329"/>
            <a:ext cx="1704484" cy="1200329"/>
          </a:xfrm>
          <a:prstGeom prst="rect">
            <a:avLst/>
          </a:prstGeom>
        </p:spPr>
        <p:txBody>
          <a:bodyPr wrap="square">
            <a:spAutoFit/>
          </a:bodyPr>
          <a:lstStyle/>
          <a:p>
            <a:pPr algn="ctr" defTabSz="232177">
              <a:defRPr b="0"/>
            </a:pPr>
            <a:r>
              <a:rPr lang="en-US" sz="1200" b="1" u="sng" dirty="0">
                <a:ea typeface="Amazon Ember Light" panose="020B0403020204020204" pitchFamily="34" charset="0"/>
                <a:cs typeface="Amazon Ember Light" panose="020B0403020204020204" pitchFamily="34" charset="0"/>
                <a:sym typeface="Helvetica Neue"/>
              </a:rPr>
              <a:t>Step 2: </a:t>
            </a:r>
          </a:p>
          <a:p>
            <a:pPr algn="ctr" defTabSz="232177">
              <a:defRPr b="0"/>
            </a:pPr>
            <a:r>
              <a:rPr lang="en-US" sz="1200" dirty="0">
                <a:ea typeface="Amazon Ember Light" panose="020B0403020204020204" pitchFamily="34" charset="0"/>
                <a:cs typeface="Amazon Ember Light" panose="020B0403020204020204" pitchFamily="34" charset="0"/>
                <a:sym typeface="Helvetica Neue"/>
              </a:rPr>
              <a:t>“Train” with a single click / API call.  Evaluate with </a:t>
            </a:r>
            <a:r>
              <a:rPr lang="en-US" sz="1200" dirty="0">
                <a:solidFill>
                  <a:schemeClr val="accent1"/>
                </a:solidFill>
                <a:ea typeface="Amazon Ember Light" panose="020B0403020204020204" pitchFamily="34" charset="0"/>
                <a:cs typeface="Amazon Ember Light" panose="020B0403020204020204" pitchFamily="34" charset="0"/>
                <a:sym typeface="Helvetica Neue"/>
              </a:rPr>
              <a:t>no coding </a:t>
            </a:r>
            <a:r>
              <a:rPr lang="en-US" sz="1200" dirty="0">
                <a:ea typeface="Amazon Ember Light" panose="020B0403020204020204" pitchFamily="34" charset="0"/>
                <a:cs typeface="Amazon Ember Light" panose="020B0403020204020204" pitchFamily="34" charset="0"/>
                <a:sym typeface="Helvetica Neue"/>
              </a:rPr>
              <a:t>and</a:t>
            </a:r>
            <a:r>
              <a:rPr lang="en-US" sz="1200" dirty="0">
                <a:solidFill>
                  <a:schemeClr val="bg1"/>
                </a:solidFill>
                <a:ea typeface="Amazon Ember Light" panose="020B0403020204020204" pitchFamily="34" charset="0"/>
                <a:cs typeface="Amazon Ember Light" panose="020B0403020204020204" pitchFamily="34" charset="0"/>
                <a:sym typeface="Helvetica Neue"/>
              </a:rPr>
              <a:t> </a:t>
            </a:r>
            <a:r>
              <a:rPr lang="en-US" sz="1200" dirty="0">
                <a:solidFill>
                  <a:schemeClr val="accent1"/>
                </a:solidFill>
                <a:ea typeface="Amazon Ember Light" panose="020B0403020204020204" pitchFamily="34" charset="0"/>
                <a:cs typeface="Amazon Ember Light" panose="020B0403020204020204" pitchFamily="34" charset="0"/>
                <a:sym typeface="Helvetica Neue"/>
              </a:rPr>
              <a:t>no ML experience</a:t>
            </a:r>
            <a:endParaRPr lang="en-US" sz="1200" dirty="0">
              <a:solidFill>
                <a:schemeClr val="accent1"/>
              </a:solidFill>
              <a:ea typeface="Amazon Ember" panose="020B0603020204020204" pitchFamily="34" charset="0"/>
              <a:cs typeface="Amazon Ember" panose="020B0603020204020204" pitchFamily="34" charset="0"/>
              <a:sym typeface="Helvetica Neue"/>
            </a:endParaRPr>
          </a:p>
        </p:txBody>
      </p:sp>
      <p:grpSp>
        <p:nvGrpSpPr>
          <p:cNvPr id="33" name="Group 32">
            <a:extLst>
              <a:ext uri="{FF2B5EF4-FFF2-40B4-BE49-F238E27FC236}">
                <a16:creationId xmlns:a16="http://schemas.microsoft.com/office/drawing/2014/main" id="{5CBE7595-7992-4E45-8A43-BD6B5BD6EDBB}"/>
              </a:ext>
            </a:extLst>
          </p:cNvPr>
          <p:cNvGrpSpPr/>
          <p:nvPr/>
        </p:nvGrpSpPr>
        <p:grpSpPr>
          <a:xfrm>
            <a:off x="2429029" y="2329282"/>
            <a:ext cx="753791" cy="773413"/>
            <a:chOff x="6386026" y="3404257"/>
            <a:chExt cx="1550266" cy="1590621"/>
          </a:xfrm>
        </p:grpSpPr>
        <p:pic>
          <p:nvPicPr>
            <p:cNvPr id="34" name="Picture 33">
              <a:extLst>
                <a:ext uri="{FF2B5EF4-FFF2-40B4-BE49-F238E27FC236}">
                  <a16:creationId xmlns:a16="http://schemas.microsoft.com/office/drawing/2014/main" id="{4D751310-8692-BE4C-A549-99F2C0BF20D1}"/>
                </a:ext>
              </a:extLst>
            </p:cNvPr>
            <p:cNvPicPr>
              <a:picLocks noChangeAspect="1"/>
            </p:cNvPicPr>
            <p:nvPr/>
          </p:nvPicPr>
          <p:blipFill>
            <a:blip r:embed="rId5">
              <a:lum bright="70000" contrast="-70000"/>
            </a:blip>
            <a:stretch>
              <a:fillRect/>
            </a:stretch>
          </p:blipFill>
          <p:spPr>
            <a:xfrm>
              <a:off x="6386026" y="3404257"/>
              <a:ext cx="1550266" cy="1335614"/>
            </a:xfrm>
            <a:prstGeom prst="rect">
              <a:avLst/>
            </a:prstGeom>
          </p:spPr>
        </p:pic>
        <p:pic>
          <p:nvPicPr>
            <p:cNvPr id="35" name="Picture 34">
              <a:extLst>
                <a:ext uri="{FF2B5EF4-FFF2-40B4-BE49-F238E27FC236}">
                  <a16:creationId xmlns:a16="http://schemas.microsoft.com/office/drawing/2014/main" id="{71099E2F-B7A1-4E47-9920-3C55E52C7816}"/>
                </a:ext>
              </a:extLst>
            </p:cNvPr>
            <p:cNvPicPr>
              <a:picLocks noChangeAspect="1"/>
            </p:cNvPicPr>
            <p:nvPr/>
          </p:nvPicPr>
          <p:blipFill>
            <a:blip r:embed="rId6">
              <a:biLevel thresh="25000"/>
            </a:blip>
            <a:stretch>
              <a:fillRect/>
            </a:stretch>
          </p:blipFill>
          <p:spPr>
            <a:xfrm>
              <a:off x="7221965" y="4396154"/>
              <a:ext cx="598724" cy="598724"/>
            </a:xfrm>
            <a:prstGeom prst="rect">
              <a:avLst/>
            </a:prstGeom>
          </p:spPr>
        </p:pic>
      </p:grpSp>
      <p:grpSp>
        <p:nvGrpSpPr>
          <p:cNvPr id="36" name="Group 35">
            <a:extLst>
              <a:ext uri="{FF2B5EF4-FFF2-40B4-BE49-F238E27FC236}">
                <a16:creationId xmlns:a16="http://schemas.microsoft.com/office/drawing/2014/main" id="{0098744C-FE4C-5945-9AC8-9DF722EB2DC1}"/>
              </a:ext>
            </a:extLst>
          </p:cNvPr>
          <p:cNvGrpSpPr/>
          <p:nvPr/>
        </p:nvGrpSpPr>
        <p:grpSpPr>
          <a:xfrm>
            <a:off x="2459614" y="3430110"/>
            <a:ext cx="758820" cy="773413"/>
            <a:chOff x="10412250" y="3159056"/>
            <a:chExt cx="1550988" cy="1580815"/>
          </a:xfrm>
        </p:grpSpPr>
        <p:pic>
          <p:nvPicPr>
            <p:cNvPr id="37" name="Picture 36">
              <a:extLst>
                <a:ext uri="{FF2B5EF4-FFF2-40B4-BE49-F238E27FC236}">
                  <a16:creationId xmlns:a16="http://schemas.microsoft.com/office/drawing/2014/main" id="{C92DB43A-839C-844D-AE2D-74FD99609387}"/>
                </a:ext>
              </a:extLst>
            </p:cNvPr>
            <p:cNvPicPr>
              <a:picLocks noChangeAspect="1"/>
            </p:cNvPicPr>
            <p:nvPr/>
          </p:nvPicPr>
          <p:blipFill>
            <a:blip r:embed="rId7">
              <a:lum bright="70000" contrast="-70000"/>
            </a:blip>
            <a:stretch>
              <a:fillRect/>
            </a:stretch>
          </p:blipFill>
          <p:spPr>
            <a:xfrm>
              <a:off x="10412250" y="3159056"/>
              <a:ext cx="1550988" cy="1580815"/>
            </a:xfrm>
            <a:prstGeom prst="rect">
              <a:avLst/>
            </a:prstGeom>
          </p:spPr>
        </p:pic>
        <p:pic>
          <p:nvPicPr>
            <p:cNvPr id="38" name="Picture 37">
              <a:extLst>
                <a:ext uri="{FF2B5EF4-FFF2-40B4-BE49-F238E27FC236}">
                  <a16:creationId xmlns:a16="http://schemas.microsoft.com/office/drawing/2014/main" id="{F3D9DABD-DA9E-774C-AF35-EFD5677A8F91}"/>
                </a:ext>
              </a:extLst>
            </p:cNvPr>
            <p:cNvPicPr>
              <a:picLocks noChangeAspect="1"/>
            </p:cNvPicPr>
            <p:nvPr/>
          </p:nvPicPr>
          <p:blipFill>
            <a:blip r:embed="rId8">
              <a:biLevel thresh="25000"/>
            </a:blip>
            <a:stretch>
              <a:fillRect/>
            </a:stretch>
          </p:blipFill>
          <p:spPr>
            <a:xfrm>
              <a:off x="11284912" y="3530438"/>
              <a:ext cx="336069" cy="305517"/>
            </a:xfrm>
            <a:prstGeom prst="rect">
              <a:avLst/>
            </a:prstGeom>
          </p:spPr>
        </p:pic>
      </p:grpSp>
      <p:sp>
        <p:nvSpPr>
          <p:cNvPr id="39" name="Rectangle 38">
            <a:extLst>
              <a:ext uri="{FF2B5EF4-FFF2-40B4-BE49-F238E27FC236}">
                <a16:creationId xmlns:a16="http://schemas.microsoft.com/office/drawing/2014/main" id="{A6C87B36-A2DA-5B42-B2E3-25D82277295A}"/>
              </a:ext>
            </a:extLst>
          </p:cNvPr>
          <p:cNvSpPr/>
          <p:nvPr/>
        </p:nvSpPr>
        <p:spPr>
          <a:xfrm>
            <a:off x="509716" y="3420683"/>
            <a:ext cx="1704484" cy="830997"/>
          </a:xfrm>
          <a:prstGeom prst="rect">
            <a:avLst/>
          </a:prstGeom>
        </p:spPr>
        <p:txBody>
          <a:bodyPr wrap="square">
            <a:spAutoFit/>
          </a:bodyPr>
          <a:lstStyle/>
          <a:p>
            <a:pPr algn="ctr" defTabSz="232177">
              <a:defRPr b="0"/>
            </a:pPr>
            <a:r>
              <a:rPr lang="en-US" sz="1200" b="1" u="sng" dirty="0">
                <a:ea typeface="Amazon Ember Light" panose="020B0403020204020204" pitchFamily="34" charset="0"/>
                <a:cs typeface="Amazon Ember Light" panose="020B0403020204020204" pitchFamily="34" charset="0"/>
                <a:sym typeface="Helvetica Neue"/>
              </a:rPr>
              <a:t>Step 3: </a:t>
            </a:r>
          </a:p>
          <a:p>
            <a:pPr algn="ctr" defTabSz="232177">
              <a:defRPr b="0"/>
            </a:pPr>
            <a:r>
              <a:rPr lang="en-US" sz="1200" dirty="0">
                <a:ea typeface="Amazon Ember Light" panose="020B0403020204020204" pitchFamily="34" charset="0"/>
                <a:cs typeface="Amazon Ember Light" panose="020B0403020204020204" pitchFamily="34" charset="0"/>
                <a:sym typeface="Helvetica Neue"/>
              </a:rPr>
              <a:t>Use with </a:t>
            </a:r>
            <a:r>
              <a:rPr lang="en-US" sz="1200" dirty="0">
                <a:solidFill>
                  <a:schemeClr val="accent1"/>
                </a:solidFill>
                <a:ea typeface="Amazon Ember Light" panose="020B0403020204020204" pitchFamily="34" charset="0"/>
                <a:cs typeface="Amazon Ember Light" panose="020B0403020204020204" pitchFamily="34" charset="0"/>
                <a:sym typeface="Helvetica Neue"/>
              </a:rPr>
              <a:t>fully managed, scalable, available APIs</a:t>
            </a:r>
            <a:endParaRPr lang="en-US" sz="1200" dirty="0">
              <a:solidFill>
                <a:schemeClr val="accent1"/>
              </a:solidFill>
              <a:ea typeface="Amazon Ember" panose="020B0603020204020204" pitchFamily="34" charset="0"/>
              <a:cs typeface="Amazon Ember" panose="020B0603020204020204" pitchFamily="34" charset="0"/>
              <a:sym typeface="Helvetica Neue"/>
            </a:endParaRPr>
          </a:p>
        </p:txBody>
      </p:sp>
      <p:sp>
        <p:nvSpPr>
          <p:cNvPr id="46" name="Title 1">
            <a:extLst>
              <a:ext uri="{FF2B5EF4-FFF2-40B4-BE49-F238E27FC236}">
                <a16:creationId xmlns:a16="http://schemas.microsoft.com/office/drawing/2014/main" id="{9955AAF9-615B-E54A-9F39-5D4ECBAE382F}"/>
              </a:ext>
            </a:extLst>
          </p:cNvPr>
          <p:cNvSpPr>
            <a:spLocks noGrp="1"/>
          </p:cNvSpPr>
          <p:nvPr>
            <p:ph type="title"/>
          </p:nvPr>
        </p:nvSpPr>
        <p:spPr>
          <a:xfrm>
            <a:off x="363734" y="303062"/>
            <a:ext cx="8739267" cy="503299"/>
          </a:xfrm>
        </p:spPr>
        <p:txBody>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Amazon Rekognition Custom Labels</a:t>
            </a:r>
          </a:p>
        </p:txBody>
      </p:sp>
      <p:sp>
        <p:nvSpPr>
          <p:cNvPr id="47" name="Text Placeholder 19">
            <a:extLst>
              <a:ext uri="{FF2B5EF4-FFF2-40B4-BE49-F238E27FC236}">
                <a16:creationId xmlns:a16="http://schemas.microsoft.com/office/drawing/2014/main" id="{DE831529-4D9F-E14D-BD30-3309FECE71A4}"/>
              </a:ext>
            </a:extLst>
          </p:cNvPr>
          <p:cNvSpPr>
            <a:spLocks noGrp="1"/>
          </p:cNvSpPr>
          <p:nvPr>
            <p:ph type="body" sz="quarter" idx="10"/>
          </p:nvPr>
        </p:nvSpPr>
        <p:spPr>
          <a:xfrm>
            <a:off x="363443" y="729245"/>
            <a:ext cx="8739188" cy="323166"/>
          </a:xfrm>
        </p:spPr>
        <p:txBody>
          <a:bodyPr/>
          <a:lstStyle/>
          <a:p>
            <a:r>
              <a:rPr lang="en-US" altLang="en-US" dirty="0">
                <a:solidFill>
                  <a:schemeClr val="accent2"/>
                </a:solidFill>
              </a:rPr>
              <a:t>How it Works</a:t>
            </a:r>
          </a:p>
        </p:txBody>
      </p:sp>
      <p:cxnSp>
        <p:nvCxnSpPr>
          <p:cNvPr id="49" name="Straight Connector 48">
            <a:extLst>
              <a:ext uri="{FF2B5EF4-FFF2-40B4-BE49-F238E27FC236}">
                <a16:creationId xmlns:a16="http://schemas.microsoft.com/office/drawing/2014/main" id="{61E11EDA-5323-7B4D-A731-BFA19791046E}"/>
              </a:ext>
            </a:extLst>
          </p:cNvPr>
          <p:cNvCxnSpPr/>
          <p:nvPr/>
        </p:nvCxnSpPr>
        <p:spPr>
          <a:xfrm>
            <a:off x="4085863" y="1052411"/>
            <a:ext cx="0" cy="3727933"/>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A0DC3E1B-5B4D-D640-9EC7-DF1FFD63D43C}"/>
              </a:ext>
            </a:extLst>
          </p:cNvPr>
          <p:cNvSpPr txBox="1"/>
          <p:nvPr/>
        </p:nvSpPr>
        <p:spPr>
          <a:xfrm>
            <a:off x="4307164" y="1339698"/>
            <a:ext cx="4574166" cy="2617320"/>
          </a:xfrm>
          <a:prstGeom prst="rect">
            <a:avLst/>
          </a:prstGeom>
          <a:noFill/>
        </p:spPr>
        <p:txBody>
          <a:bodyPr wrap="square" lIns="114300" tIns="91440" rIns="114300" bIns="91440" rtlCol="0" anchor="ctr">
            <a:spAutoFit/>
          </a:bodyPr>
          <a:lstStyle/>
          <a:p>
            <a:pPr defTabSz="232177">
              <a:defRPr b="0"/>
            </a:pPr>
            <a:r>
              <a:rPr lang="en-US" sz="1437" b="1" dirty="0">
                <a:latin typeface="Amazon Ember" panose="020B0603020204020204" pitchFamily="34" charset="0"/>
                <a:ea typeface="Amazon Ember" panose="020B0603020204020204" pitchFamily="34" charset="0"/>
                <a:cs typeface="Amazon Ember" panose="020B0603020204020204" pitchFamily="34" charset="0"/>
                <a:sym typeface="Helvetica Neue"/>
              </a:rPr>
              <a:t>Core Benefits</a:t>
            </a:r>
          </a:p>
          <a:p>
            <a:pPr defTabSz="232177">
              <a:defRPr b="0"/>
            </a:pPr>
            <a:endParaRPr lang="en-US" sz="1437" b="1" dirty="0">
              <a:latin typeface="Amazon Ember" panose="020B0603020204020204" pitchFamily="34" charset="0"/>
              <a:ea typeface="Amazon Ember" panose="020B0603020204020204" pitchFamily="34" charset="0"/>
              <a:cs typeface="Amazon Ember" panose="020B0603020204020204" pitchFamily="34" charset="0"/>
              <a:sym typeface="Helvetica Neue"/>
            </a:endParaRPr>
          </a:p>
          <a:p>
            <a:pPr defTabSz="232177">
              <a:defRPr b="0"/>
            </a:pPr>
            <a:r>
              <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rPr>
              <a:t>No ML expertise required</a:t>
            </a:r>
          </a:p>
          <a:p>
            <a:pPr defTabSz="232177">
              <a:defRPr b="0"/>
            </a:pPr>
            <a:endPar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endParaRPr>
          </a:p>
          <a:p>
            <a:pPr defTabSz="232177">
              <a:defRPr b="0"/>
            </a:pPr>
            <a:r>
              <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rPr>
              <a:t>Low Code / No Code</a:t>
            </a:r>
          </a:p>
          <a:p>
            <a:pPr defTabSz="232177">
              <a:defRPr b="0"/>
            </a:pPr>
            <a:endPar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endParaRPr>
          </a:p>
          <a:p>
            <a:pPr defTabSz="232177">
              <a:defRPr b="0"/>
            </a:pPr>
            <a:r>
              <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rPr>
              <a:t>Less training data</a:t>
            </a:r>
          </a:p>
          <a:p>
            <a:pPr defTabSz="232177">
              <a:defRPr b="0"/>
            </a:pPr>
            <a:r>
              <a:rPr lang="en-US" sz="1437"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Tens to hundreds of images instead of tens of thousands</a:t>
            </a:r>
          </a:p>
          <a:p>
            <a:pPr defTabSz="232177">
              <a:defRPr b="0"/>
            </a:pPr>
            <a:endParaRPr lang="en-US" sz="1437"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endParaRPr>
          </a:p>
          <a:p>
            <a:pPr defTabSz="232177">
              <a:defRPr b="0"/>
            </a:pPr>
            <a:r>
              <a:rPr lang="en-US" sz="1437" dirty="0">
                <a:latin typeface="Amazon Ember" panose="020B0603020204020204" pitchFamily="34" charset="0"/>
                <a:ea typeface="Amazon Ember" panose="020B0603020204020204" pitchFamily="34" charset="0"/>
                <a:cs typeface="Amazon Ember" panose="020B0603020204020204" pitchFamily="34" charset="0"/>
                <a:sym typeface="Helvetica Neue"/>
              </a:rPr>
              <a:t>Fully managed by AWS</a:t>
            </a:r>
            <a:endParaRPr lang="en-US" sz="1437"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endParaRPr>
          </a:p>
        </p:txBody>
      </p:sp>
    </p:spTree>
    <p:extLst>
      <p:ext uri="{BB962C8B-B14F-4D97-AF65-F5344CB8AC3E}">
        <p14:creationId xmlns:p14="http://schemas.microsoft.com/office/powerpoint/2010/main" val="3748041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9" grpId="0"/>
      <p:bldP spid="1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248287"/>
            <a:ext cx="8260556" cy="545192"/>
          </a:xfrm>
        </p:spPr>
        <p:txBody>
          <a:bodyPr/>
          <a:lstStyle/>
          <a:p>
            <a:r>
              <a:rPr lang="en-US" dirty="0">
                <a:latin typeface="+mj-lt"/>
              </a:rPr>
              <a:t>Examples of Custom Labels in Amazon </a:t>
            </a:r>
            <a:r>
              <a:rPr lang="en-US" dirty="0" err="1">
                <a:latin typeface="+mj-lt"/>
              </a:rPr>
              <a:t>Rekognition</a:t>
            </a:r>
            <a:endParaRPr lang="en-US" dirty="0">
              <a:latin typeface="+mj-lt"/>
            </a:endParaRPr>
          </a:p>
        </p:txBody>
      </p:sp>
      <p:pic>
        <p:nvPicPr>
          <p:cNvPr id="10" name="Picture Placeholder 9">
            <a:extLst>
              <a:ext uri="{FF2B5EF4-FFF2-40B4-BE49-F238E27FC236}">
                <a16:creationId xmlns:a16="http://schemas.microsoft.com/office/drawing/2014/main" id="{5BBE9DDD-AB3F-9E49-BDC3-35208CED0AFD}"/>
              </a:ext>
            </a:extLst>
          </p:cNvPr>
          <p:cNvPicPr>
            <a:picLocks noGrp="1" noChangeAspect="1"/>
          </p:cNvPicPr>
          <p:nvPr>
            <p:ph type="pic" sz="quarter" idx="20"/>
          </p:nvPr>
        </p:nvPicPr>
        <p:blipFill>
          <a:blip r:embed="rId3" cstate="email">
            <a:extLst>
              <a:ext uri="{28A0092B-C50C-407E-A947-70E740481C1C}">
                <a14:useLocalDpi xmlns:a14="http://schemas.microsoft.com/office/drawing/2010/main"/>
              </a:ext>
            </a:extLst>
          </a:blip>
          <a:srcRect/>
          <a:stretch>
            <a:fillRect/>
          </a:stretch>
        </p:blipFill>
        <p:spPr>
          <a:xfrm>
            <a:off x="342900" y="1983717"/>
            <a:ext cx="1924050" cy="1100667"/>
          </a:xfrm>
          <a:prstGeom prst="rect">
            <a:avLst/>
          </a:prstGeom>
          <a:ln>
            <a:solidFill>
              <a:schemeClr val="bg1">
                <a:lumMod val="95000"/>
              </a:schemeClr>
            </a:solidFill>
          </a:ln>
        </p:spPr>
      </p:pic>
      <p:pic>
        <p:nvPicPr>
          <p:cNvPr id="14" name="Picture Placeholder 13">
            <a:extLst>
              <a:ext uri="{FF2B5EF4-FFF2-40B4-BE49-F238E27FC236}">
                <a16:creationId xmlns:a16="http://schemas.microsoft.com/office/drawing/2014/main" id="{798D4CEE-11BA-4240-A16D-478DA545E90D}"/>
              </a:ext>
            </a:extLst>
          </p:cNvPr>
          <p:cNvPicPr>
            <a:picLocks noGrp="1" noChangeAspect="1"/>
          </p:cNvPicPr>
          <p:nvPr>
            <p:ph type="pic" sz="quarter" idx="22"/>
          </p:nvPr>
        </p:nvPicPr>
        <p:blipFill>
          <a:blip r:embed="rId4" cstate="email">
            <a:extLst>
              <a:ext uri="{28A0092B-C50C-407E-A947-70E740481C1C}">
                <a14:useLocalDpi xmlns:a14="http://schemas.microsoft.com/office/drawing/2010/main"/>
              </a:ext>
            </a:extLst>
          </a:blip>
          <a:srcRect/>
          <a:stretch>
            <a:fillRect/>
          </a:stretch>
        </p:blipFill>
        <p:spPr>
          <a:xfrm>
            <a:off x="4572000" y="1983717"/>
            <a:ext cx="1924050" cy="1100667"/>
          </a:xfrm>
          <a:prstGeom prst="rect">
            <a:avLst/>
          </a:prstGeom>
        </p:spPr>
      </p:pic>
      <p:pic>
        <p:nvPicPr>
          <p:cNvPr id="92" name="Picture Placeholder 91"/>
          <p:cNvPicPr>
            <a:picLocks noGrp="1" noChangeAspect="1"/>
          </p:cNvPicPr>
          <p:nvPr>
            <p:ph type="pic" sz="quarter" idx="23"/>
          </p:nvPr>
        </p:nvPicPr>
        <p:blipFill>
          <a:blip r:embed="rId5" cstate="email">
            <a:extLst>
              <a:ext uri="{28A0092B-C50C-407E-A947-70E740481C1C}">
                <a14:useLocalDpi xmlns:a14="http://schemas.microsoft.com/office/drawing/2010/main"/>
              </a:ext>
            </a:extLst>
          </a:blip>
          <a:srcRect/>
          <a:stretch>
            <a:fillRect/>
          </a:stretch>
        </p:blipFill>
        <p:spPr>
          <a:xfrm>
            <a:off x="2457450" y="1983717"/>
            <a:ext cx="1924050" cy="1100667"/>
          </a:xfrm>
          <a:prstGeom prst="rect">
            <a:avLst/>
          </a:prstGeom>
        </p:spPr>
      </p:pic>
      <p:pic>
        <p:nvPicPr>
          <p:cNvPr id="103" name="Picture Placeholder 102"/>
          <p:cNvPicPr>
            <a:picLocks noGrp="1" noChangeAspect="1"/>
          </p:cNvPicPr>
          <p:nvPr>
            <p:ph type="pic" sz="quarter" idx="24"/>
          </p:nvPr>
        </p:nvPicPr>
        <p:blipFill>
          <a:blip r:embed="rId6" cstate="email">
            <a:extLst>
              <a:ext uri="{28A0092B-C50C-407E-A947-70E740481C1C}">
                <a14:useLocalDpi xmlns:a14="http://schemas.microsoft.com/office/drawing/2010/main"/>
              </a:ext>
            </a:extLst>
          </a:blip>
          <a:srcRect/>
          <a:stretch>
            <a:fillRect/>
          </a:stretch>
        </p:blipFill>
        <p:spPr>
          <a:xfrm>
            <a:off x="6686550" y="1983716"/>
            <a:ext cx="1924050" cy="1100667"/>
          </a:xfrm>
          <a:prstGeom prst="rect">
            <a:avLst/>
          </a:prstGeom>
        </p:spPr>
      </p:pic>
      <p:sp>
        <p:nvSpPr>
          <p:cNvPr id="106" name="TextBox 105"/>
          <p:cNvSpPr txBox="1"/>
          <p:nvPr/>
        </p:nvSpPr>
        <p:spPr>
          <a:xfrm>
            <a:off x="342900" y="3200401"/>
            <a:ext cx="1924050" cy="323165"/>
          </a:xfrm>
          <a:prstGeom prst="rect">
            <a:avLst/>
          </a:prstGeom>
          <a:noFill/>
        </p:spPr>
        <p:txBody>
          <a:bodyPr wrap="square" rtlCol="0">
            <a:spAutoFit/>
          </a:bodyPr>
          <a:lstStyle/>
          <a:p>
            <a:pPr algn="l"/>
            <a:r>
              <a:rPr lang="en-US" sz="1500" dirty="0">
                <a:ea typeface="Amazon Ember" panose="020B0603020204020204" pitchFamily="34" charset="0"/>
                <a:cs typeface="Amazon Ember" panose="020B0603020204020204" pitchFamily="34" charset="0"/>
              </a:rPr>
              <a:t>Products</a:t>
            </a:r>
          </a:p>
        </p:txBody>
      </p:sp>
      <p:sp>
        <p:nvSpPr>
          <p:cNvPr id="107" name="TextBox 106"/>
          <p:cNvSpPr txBox="1"/>
          <p:nvPr/>
        </p:nvSpPr>
        <p:spPr>
          <a:xfrm>
            <a:off x="2457450" y="3200400"/>
            <a:ext cx="1924050" cy="553998"/>
          </a:xfrm>
          <a:prstGeom prst="rect">
            <a:avLst/>
          </a:prstGeom>
          <a:noFill/>
        </p:spPr>
        <p:txBody>
          <a:bodyPr wrap="square" rtlCol="0">
            <a:spAutoFit/>
          </a:bodyPr>
          <a:lstStyle/>
          <a:p>
            <a:pPr algn="l"/>
            <a:r>
              <a:rPr lang="en-US" sz="1500" dirty="0">
                <a:ea typeface="Amazon Ember" panose="020B0603020204020204" pitchFamily="34" charset="0"/>
                <a:cs typeface="Amazon Ember" panose="020B0603020204020204" pitchFamily="34" charset="0"/>
              </a:rPr>
              <a:t>Icons, logos, and symbols</a:t>
            </a:r>
          </a:p>
        </p:txBody>
      </p:sp>
      <p:sp>
        <p:nvSpPr>
          <p:cNvPr id="108" name="TextBox 107"/>
          <p:cNvSpPr txBox="1"/>
          <p:nvPr/>
        </p:nvSpPr>
        <p:spPr>
          <a:xfrm>
            <a:off x="4572000" y="3200399"/>
            <a:ext cx="1924050" cy="553998"/>
          </a:xfrm>
          <a:prstGeom prst="rect">
            <a:avLst/>
          </a:prstGeom>
          <a:noFill/>
        </p:spPr>
        <p:txBody>
          <a:bodyPr wrap="square" rtlCol="0">
            <a:spAutoFit/>
          </a:bodyPr>
          <a:lstStyle/>
          <a:p>
            <a:pPr algn="l"/>
            <a:r>
              <a:rPr lang="en-US" sz="1500" dirty="0">
                <a:ea typeface="Amazon Ember" panose="020B0603020204020204" pitchFamily="34" charset="0"/>
                <a:cs typeface="Amazon Ember" panose="020B0603020204020204" pitchFamily="34" charset="0"/>
              </a:rPr>
              <a:t>Comic and animation</a:t>
            </a:r>
          </a:p>
        </p:txBody>
      </p:sp>
      <p:sp>
        <p:nvSpPr>
          <p:cNvPr id="109" name="TextBox 108"/>
          <p:cNvSpPr txBox="1"/>
          <p:nvPr/>
        </p:nvSpPr>
        <p:spPr>
          <a:xfrm>
            <a:off x="6686550" y="3200399"/>
            <a:ext cx="1924050" cy="323165"/>
          </a:xfrm>
          <a:prstGeom prst="rect">
            <a:avLst/>
          </a:prstGeom>
          <a:noFill/>
        </p:spPr>
        <p:txBody>
          <a:bodyPr wrap="square" rtlCol="0">
            <a:spAutoFit/>
          </a:bodyPr>
          <a:lstStyle/>
          <a:p>
            <a:pPr algn="l"/>
            <a:r>
              <a:rPr lang="en-US" sz="1500" dirty="0">
                <a:ea typeface="Amazon Ember" panose="020B0603020204020204" pitchFamily="34" charset="0"/>
                <a:cs typeface="Amazon Ember" panose="020B0603020204020204" pitchFamily="34" charset="0"/>
              </a:rPr>
              <a:t>Biological</a:t>
            </a:r>
          </a:p>
        </p:txBody>
      </p:sp>
    </p:spTree>
    <p:extLst>
      <p:ext uri="{BB962C8B-B14F-4D97-AF65-F5344CB8AC3E}">
        <p14:creationId xmlns:p14="http://schemas.microsoft.com/office/powerpoint/2010/main" val="339993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5727FDA-9B30-44EC-98C3-76676EA7A986}"/>
              </a:ext>
            </a:extLst>
          </p:cNvPr>
          <p:cNvSpPr txBox="1"/>
          <p:nvPr/>
        </p:nvSpPr>
        <p:spPr>
          <a:xfrm>
            <a:off x="0" y="272254"/>
            <a:ext cx="9144000" cy="421269"/>
          </a:xfrm>
          <a:prstGeom prst="rect">
            <a:avLst/>
          </a:prstGeom>
          <a:noFill/>
        </p:spPr>
        <p:txBody>
          <a:bodyPr wrap="square" rtlCol="0">
            <a:spAutoFit/>
          </a:bodyPr>
          <a:lstStyle/>
          <a:p>
            <a:pPr algn="ctr" defTabSz="685748">
              <a:lnSpc>
                <a:spcPct val="90000"/>
              </a:lnSpc>
              <a:spcBef>
                <a:spcPct val="0"/>
              </a:spcBef>
              <a:defRPr/>
            </a:pPr>
            <a:r>
              <a:rPr lang="en-US" sz="2400" b="1" spc="300" dirty="0">
                <a:solidFill>
                  <a:srgbClr val="FFFFFF"/>
                </a:solidFill>
                <a:latin typeface="+mj-lt"/>
                <a:ea typeface="Amazon Ember" panose="02000000000000000000" pitchFamily="2" charset="0"/>
                <a:cs typeface="Amazon Ember Cd RC" panose="020B0606020204020204" pitchFamily="34" charset="0"/>
              </a:rPr>
              <a:t>How we can help</a:t>
            </a:r>
          </a:p>
        </p:txBody>
      </p:sp>
      <p:cxnSp>
        <p:nvCxnSpPr>
          <p:cNvPr id="36" name="Straight Connector 35">
            <a:extLst>
              <a:ext uri="{FF2B5EF4-FFF2-40B4-BE49-F238E27FC236}">
                <a16:creationId xmlns:a16="http://schemas.microsoft.com/office/drawing/2014/main" id="{EF7DDA42-FEE9-45D7-AE44-0490E8578DA0}"/>
              </a:ext>
            </a:extLst>
          </p:cNvPr>
          <p:cNvCxnSpPr/>
          <p:nvPr/>
        </p:nvCxnSpPr>
        <p:spPr>
          <a:xfrm>
            <a:off x="4126230" y="704850"/>
            <a:ext cx="891540"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923689BA-16A5-462B-A0B9-9B960A65CACE}"/>
              </a:ext>
            </a:extLst>
          </p:cNvPr>
          <p:cNvGrpSpPr/>
          <p:nvPr/>
        </p:nvGrpSpPr>
        <p:grpSpPr>
          <a:xfrm>
            <a:off x="4624018" y="1006443"/>
            <a:ext cx="4284026" cy="1649664"/>
            <a:chOff x="0" y="1009650"/>
            <a:chExt cx="4599432" cy="1649664"/>
          </a:xfrm>
          <a:solidFill>
            <a:schemeClr val="bg2">
              <a:lumMod val="10000"/>
            </a:schemeClr>
          </a:solidFill>
        </p:grpSpPr>
        <p:sp>
          <p:nvSpPr>
            <p:cNvPr id="30" name="Rectangle 29">
              <a:extLst>
                <a:ext uri="{FF2B5EF4-FFF2-40B4-BE49-F238E27FC236}">
                  <a16:creationId xmlns:a16="http://schemas.microsoft.com/office/drawing/2014/main" id="{EE5012F4-5E14-43BF-85C6-D5BD222D3661}"/>
                </a:ext>
              </a:extLst>
            </p:cNvPr>
            <p:cNvSpPr/>
            <p:nvPr/>
          </p:nvSpPr>
          <p:spPr>
            <a:xfrm>
              <a:off x="0" y="1009650"/>
              <a:ext cx="4599432" cy="1649664"/>
            </a:xfrm>
            <a:prstGeom prst="rect">
              <a:avLst/>
            </a:prstGeom>
            <a:grp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125" dirty="0" err="1">
                <a:solidFill>
                  <a:srgbClr val="FFFFFF"/>
                </a:solidFill>
                <a:latin typeface="Amazon Ember"/>
              </a:endParaRPr>
            </a:p>
          </p:txBody>
        </p:sp>
        <p:grpSp>
          <p:nvGrpSpPr>
            <p:cNvPr id="31" name="Group 30">
              <a:extLst>
                <a:ext uri="{FF2B5EF4-FFF2-40B4-BE49-F238E27FC236}">
                  <a16:creationId xmlns:a16="http://schemas.microsoft.com/office/drawing/2014/main" id="{9F63678D-750A-4F71-BCEB-F1AA4FE35FFD}"/>
                </a:ext>
              </a:extLst>
            </p:cNvPr>
            <p:cNvGrpSpPr/>
            <p:nvPr/>
          </p:nvGrpSpPr>
          <p:grpSpPr>
            <a:xfrm>
              <a:off x="1112349" y="1117106"/>
              <a:ext cx="3410833" cy="1312855"/>
              <a:chOff x="1028529" y="1150378"/>
              <a:chExt cx="3410833" cy="1312855"/>
            </a:xfrm>
            <a:grpFill/>
          </p:grpSpPr>
          <p:sp>
            <p:nvSpPr>
              <p:cNvPr id="40" name="TextBox 39">
                <a:extLst>
                  <a:ext uri="{FF2B5EF4-FFF2-40B4-BE49-F238E27FC236}">
                    <a16:creationId xmlns:a16="http://schemas.microsoft.com/office/drawing/2014/main" id="{FE7AA50A-6B41-4555-AC66-C40188175938}"/>
                  </a:ext>
                </a:extLst>
              </p:cNvPr>
              <p:cNvSpPr txBox="1"/>
              <p:nvPr/>
            </p:nvSpPr>
            <p:spPr>
              <a:xfrm>
                <a:off x="1028529" y="1462959"/>
                <a:ext cx="3410833" cy="1000274"/>
              </a:xfrm>
              <a:prstGeom prst="rect">
                <a:avLst/>
              </a:prstGeom>
              <a:grpFill/>
            </p:spPr>
            <p:txBody>
              <a:bodyPr wrap="square" rtlCol="0">
                <a:spAutoFit/>
              </a:bodyPr>
              <a:lstStyle/>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Identify key areas where machine learning could help you with an AWS AI expert</a:t>
                </a:r>
              </a:p>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Let AWS experts build POCs and custom solutions for your use case</a:t>
                </a:r>
              </a:p>
            </p:txBody>
          </p:sp>
          <p:sp>
            <p:nvSpPr>
              <p:cNvPr id="41" name="Rectangle 40">
                <a:extLst>
                  <a:ext uri="{FF2B5EF4-FFF2-40B4-BE49-F238E27FC236}">
                    <a16:creationId xmlns:a16="http://schemas.microsoft.com/office/drawing/2014/main" id="{E8A7A6A1-5DC7-4B5C-9D82-D341AE6370DC}"/>
                  </a:ext>
                </a:extLst>
              </p:cNvPr>
              <p:cNvSpPr/>
              <p:nvPr/>
            </p:nvSpPr>
            <p:spPr>
              <a:xfrm>
                <a:off x="1028532" y="1150378"/>
                <a:ext cx="2720411" cy="300082"/>
              </a:xfrm>
              <a:prstGeom prst="rect">
                <a:avLst/>
              </a:prstGeom>
              <a:grpFill/>
            </p:spPr>
            <p:txBody>
              <a:bodyPr wrap="square" anchor="b" anchorCtr="0">
                <a:spAutoFit/>
              </a:bodyPr>
              <a:lstStyle/>
              <a:p>
                <a:pPr defTabSz="457166">
                  <a:lnSpc>
                    <a:spcPct val="90000"/>
                  </a:lnSpc>
                  <a:defRPr/>
                </a:pPr>
                <a:r>
                  <a:rPr lang="en-US" sz="1500" dirty="0">
                    <a:solidFill>
                      <a:srgbClr val="FFCC00"/>
                    </a:solidFill>
                    <a:latin typeface="Amazon Ember"/>
                    <a:ea typeface="Amazon Ember" panose="02000000000000000000" pitchFamily="2" charset="0"/>
                    <a:cs typeface="Amazon Ember Cd" panose="020B0606020204020204" pitchFamily="34" charset="0"/>
                  </a:rPr>
                  <a:t>ML Solutions Lab</a:t>
                </a:r>
              </a:p>
            </p:txBody>
          </p:sp>
        </p:grpSp>
      </p:grpSp>
      <p:grpSp>
        <p:nvGrpSpPr>
          <p:cNvPr id="8" name="Group 7"/>
          <p:cNvGrpSpPr/>
          <p:nvPr/>
        </p:nvGrpSpPr>
        <p:grpSpPr>
          <a:xfrm>
            <a:off x="268973" y="1006444"/>
            <a:ext cx="4284026" cy="1655864"/>
            <a:chOff x="358630" y="1341924"/>
            <a:chExt cx="5712034" cy="2207819"/>
          </a:xfrm>
        </p:grpSpPr>
        <p:grpSp>
          <p:nvGrpSpPr>
            <p:cNvPr id="120" name="Group 119">
              <a:extLst>
                <a:ext uri="{FF2B5EF4-FFF2-40B4-BE49-F238E27FC236}">
                  <a16:creationId xmlns:a16="http://schemas.microsoft.com/office/drawing/2014/main" id="{923689BA-16A5-462B-A0B9-9B960A65CACE}"/>
                </a:ext>
              </a:extLst>
            </p:cNvPr>
            <p:cNvGrpSpPr/>
            <p:nvPr/>
          </p:nvGrpSpPr>
          <p:grpSpPr>
            <a:xfrm>
              <a:off x="358630" y="1341924"/>
              <a:ext cx="5712034" cy="2207819"/>
              <a:chOff x="0" y="1009650"/>
              <a:chExt cx="4599432" cy="1655864"/>
            </a:xfrm>
            <a:solidFill>
              <a:schemeClr val="bg2">
                <a:lumMod val="10000"/>
              </a:schemeClr>
            </a:solidFill>
          </p:grpSpPr>
          <p:sp>
            <p:nvSpPr>
              <p:cNvPr id="113" name="Rectangle 112">
                <a:extLst>
                  <a:ext uri="{FF2B5EF4-FFF2-40B4-BE49-F238E27FC236}">
                    <a16:creationId xmlns:a16="http://schemas.microsoft.com/office/drawing/2014/main" id="{EE5012F4-5E14-43BF-85C6-D5BD222D3661}"/>
                  </a:ext>
                </a:extLst>
              </p:cNvPr>
              <p:cNvSpPr/>
              <p:nvPr/>
            </p:nvSpPr>
            <p:spPr>
              <a:xfrm>
                <a:off x="0" y="1009650"/>
                <a:ext cx="4599432" cy="1655864"/>
              </a:xfrm>
              <a:prstGeom prst="rect">
                <a:avLst/>
              </a:prstGeom>
              <a:grp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125" dirty="0" err="1">
                  <a:solidFill>
                    <a:srgbClr val="FFFFFF"/>
                  </a:solidFill>
                  <a:latin typeface="Amazon Ember"/>
                </a:endParaRPr>
              </a:p>
            </p:txBody>
          </p:sp>
          <p:grpSp>
            <p:nvGrpSpPr>
              <p:cNvPr id="7" name="Group 6">
                <a:extLst>
                  <a:ext uri="{FF2B5EF4-FFF2-40B4-BE49-F238E27FC236}">
                    <a16:creationId xmlns:a16="http://schemas.microsoft.com/office/drawing/2014/main" id="{9F63678D-750A-4F71-BCEB-F1AA4FE35FFD}"/>
                  </a:ext>
                </a:extLst>
              </p:cNvPr>
              <p:cNvGrpSpPr/>
              <p:nvPr/>
            </p:nvGrpSpPr>
            <p:grpSpPr>
              <a:xfrm>
                <a:off x="1329732" y="1126398"/>
                <a:ext cx="3269700" cy="1146656"/>
                <a:chOff x="1245912" y="1159670"/>
                <a:chExt cx="3269700" cy="1146656"/>
              </a:xfrm>
              <a:grpFill/>
            </p:grpSpPr>
            <p:sp>
              <p:nvSpPr>
                <p:cNvPr id="28" name="TextBox 27">
                  <a:extLst>
                    <a:ext uri="{FF2B5EF4-FFF2-40B4-BE49-F238E27FC236}">
                      <a16:creationId xmlns:a16="http://schemas.microsoft.com/office/drawing/2014/main" id="{FE7AA50A-6B41-4555-AC66-C40188175938}"/>
                    </a:ext>
                  </a:extLst>
                </p:cNvPr>
                <p:cNvSpPr txBox="1"/>
                <p:nvPr/>
              </p:nvSpPr>
              <p:spPr>
                <a:xfrm>
                  <a:off x="1245912" y="1472252"/>
                  <a:ext cx="3269700" cy="834074"/>
                </a:xfrm>
                <a:prstGeom prst="rect">
                  <a:avLst/>
                </a:prstGeom>
                <a:grpFill/>
              </p:spPr>
              <p:txBody>
                <a:bodyPr wrap="square" rtlCol="0">
                  <a:spAutoFit/>
                </a:bodyPr>
                <a:lstStyle/>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Engage with a solution architect dedicated to your account</a:t>
                  </a:r>
                </a:p>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Brainstorm use cases and get support for solution implementation</a:t>
                  </a:r>
                </a:p>
              </p:txBody>
            </p:sp>
            <p:sp>
              <p:nvSpPr>
                <p:cNvPr id="29" name="Rectangle 28">
                  <a:extLst>
                    <a:ext uri="{FF2B5EF4-FFF2-40B4-BE49-F238E27FC236}">
                      <a16:creationId xmlns:a16="http://schemas.microsoft.com/office/drawing/2014/main" id="{E8A7A6A1-5DC7-4B5C-9D82-D341AE6370DC}"/>
                    </a:ext>
                  </a:extLst>
                </p:cNvPr>
                <p:cNvSpPr/>
                <p:nvPr/>
              </p:nvSpPr>
              <p:spPr>
                <a:xfrm>
                  <a:off x="1245913" y="1159670"/>
                  <a:ext cx="2743200" cy="300082"/>
                </a:xfrm>
                <a:prstGeom prst="rect">
                  <a:avLst/>
                </a:prstGeom>
                <a:grpFill/>
              </p:spPr>
              <p:txBody>
                <a:bodyPr wrap="square" anchor="b" anchorCtr="0">
                  <a:spAutoFit/>
                </a:bodyPr>
                <a:lstStyle/>
                <a:p>
                  <a:pPr defTabSz="457166">
                    <a:lnSpc>
                      <a:spcPct val="90000"/>
                    </a:lnSpc>
                    <a:defRPr/>
                  </a:pPr>
                  <a:r>
                    <a:rPr lang="en-US" sz="1500" dirty="0">
                      <a:solidFill>
                        <a:srgbClr val="FFCC00"/>
                      </a:solidFill>
                      <a:latin typeface="Amazon Ember"/>
                      <a:ea typeface="Amazon Ember" panose="02000000000000000000" pitchFamily="2" charset="0"/>
                      <a:cs typeface="Amazon Ember Cd" panose="020B0606020204020204" pitchFamily="34" charset="0"/>
                    </a:rPr>
                    <a:t>Solution Architects</a:t>
                  </a:r>
                </a:p>
              </p:txBody>
            </p:sp>
          </p:grpSp>
        </p:grpSp>
        <p:pic>
          <p:nvPicPr>
            <p:cNvPr id="42" name="Picture 41"/>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65092" y="1691438"/>
              <a:ext cx="1382148" cy="1389057"/>
            </a:xfrm>
            <a:prstGeom prst="rect">
              <a:avLst/>
            </a:prstGeom>
          </p:spPr>
        </p:pic>
      </p:grpSp>
      <p:pic>
        <p:nvPicPr>
          <p:cNvPr id="44" name="Picture 43"/>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23587" y="1386758"/>
            <a:ext cx="914025" cy="918595"/>
          </a:xfrm>
          <a:prstGeom prst="rect">
            <a:avLst/>
          </a:prstGeom>
        </p:spPr>
      </p:pic>
      <p:grpSp>
        <p:nvGrpSpPr>
          <p:cNvPr id="35" name="Group 34">
            <a:extLst>
              <a:ext uri="{FF2B5EF4-FFF2-40B4-BE49-F238E27FC236}">
                <a16:creationId xmlns:a16="http://schemas.microsoft.com/office/drawing/2014/main" id="{923689BA-16A5-462B-A0B9-9B960A65CACE}"/>
              </a:ext>
            </a:extLst>
          </p:cNvPr>
          <p:cNvGrpSpPr/>
          <p:nvPr/>
        </p:nvGrpSpPr>
        <p:grpSpPr>
          <a:xfrm>
            <a:off x="4624018" y="2957699"/>
            <a:ext cx="4284026" cy="1649664"/>
            <a:chOff x="0" y="1009650"/>
            <a:chExt cx="4599432" cy="1649664"/>
          </a:xfrm>
          <a:solidFill>
            <a:schemeClr val="bg2">
              <a:lumMod val="10000"/>
            </a:schemeClr>
          </a:solidFill>
        </p:grpSpPr>
        <p:sp>
          <p:nvSpPr>
            <p:cNvPr id="38" name="Rectangle 37">
              <a:extLst>
                <a:ext uri="{FF2B5EF4-FFF2-40B4-BE49-F238E27FC236}">
                  <a16:creationId xmlns:a16="http://schemas.microsoft.com/office/drawing/2014/main" id="{EE5012F4-5E14-43BF-85C6-D5BD222D3661}"/>
                </a:ext>
              </a:extLst>
            </p:cNvPr>
            <p:cNvSpPr/>
            <p:nvPr/>
          </p:nvSpPr>
          <p:spPr>
            <a:xfrm>
              <a:off x="0" y="1009650"/>
              <a:ext cx="4599432" cy="1649664"/>
            </a:xfrm>
            <a:prstGeom prst="rect">
              <a:avLst/>
            </a:prstGeom>
            <a:grp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125" dirty="0" err="1">
                <a:solidFill>
                  <a:srgbClr val="FFFFFF"/>
                </a:solidFill>
                <a:latin typeface="Amazon Ember"/>
              </a:endParaRPr>
            </a:p>
          </p:txBody>
        </p:sp>
        <p:grpSp>
          <p:nvGrpSpPr>
            <p:cNvPr id="39" name="Group 38">
              <a:extLst>
                <a:ext uri="{FF2B5EF4-FFF2-40B4-BE49-F238E27FC236}">
                  <a16:creationId xmlns:a16="http://schemas.microsoft.com/office/drawing/2014/main" id="{9F63678D-750A-4F71-BCEB-F1AA4FE35FFD}"/>
                </a:ext>
              </a:extLst>
            </p:cNvPr>
            <p:cNvGrpSpPr/>
            <p:nvPr/>
          </p:nvGrpSpPr>
          <p:grpSpPr>
            <a:xfrm>
              <a:off x="1112350" y="1020978"/>
              <a:ext cx="3487081" cy="1637118"/>
              <a:chOff x="1028530" y="1054250"/>
              <a:chExt cx="3487081" cy="1637118"/>
            </a:xfrm>
            <a:grpFill/>
          </p:grpSpPr>
          <p:sp>
            <p:nvSpPr>
              <p:cNvPr id="45" name="TextBox 44">
                <a:extLst>
                  <a:ext uri="{FF2B5EF4-FFF2-40B4-BE49-F238E27FC236}">
                    <a16:creationId xmlns:a16="http://schemas.microsoft.com/office/drawing/2014/main" id="{FE7AA50A-6B41-4555-AC66-C40188175938}"/>
                  </a:ext>
                </a:extLst>
              </p:cNvPr>
              <p:cNvSpPr txBox="1"/>
              <p:nvPr/>
            </p:nvSpPr>
            <p:spPr>
              <a:xfrm>
                <a:off x="1028531" y="1531050"/>
                <a:ext cx="3487080" cy="1160318"/>
              </a:xfrm>
              <a:prstGeom prst="rect">
                <a:avLst/>
              </a:prstGeom>
              <a:grpFill/>
            </p:spPr>
            <p:txBody>
              <a:bodyPr wrap="square" rtlCol="0">
                <a:spAutoFit/>
              </a:bodyPr>
              <a:lstStyle/>
              <a:p>
                <a:pPr marL="174621" indent="-174621" defTabSz="457189">
                  <a:lnSpc>
                    <a:spcPct val="90000"/>
                  </a:lnSpc>
                  <a:spcBef>
                    <a:spcPts val="600"/>
                  </a:spcBef>
                  <a:buClr>
                    <a:srgbClr val="FFCC00"/>
                  </a:buClr>
                  <a:buFont typeface="Arial" panose="020B0604020202020204" pitchFamily="34" charset="0"/>
                  <a:buChar char="•"/>
                  <a:defRPr/>
                </a:pPr>
                <a:r>
                  <a:rPr lang="en-US" sz="1100" dirty="0">
                    <a:solidFill>
                      <a:srgbClr val="FFFFFF"/>
                    </a:solidFill>
                    <a:latin typeface="Amazon Ember" panose="02000000000000000000" pitchFamily="2" charset="0"/>
                    <a:ea typeface="Amazon Ember" panose="02000000000000000000" pitchFamily="2" charset="0"/>
                  </a:rPr>
                  <a:t>Conduct training workshops and hackathons for builders in your organization</a:t>
                </a:r>
              </a:p>
              <a:p>
                <a:pPr marL="174625" indent="-174625">
                  <a:lnSpc>
                    <a:spcPct val="90000"/>
                  </a:lnSpc>
                  <a:spcBef>
                    <a:spcPts val="600"/>
                  </a:spcBef>
                  <a:buClr>
                    <a:schemeClr val="accent1"/>
                  </a:buClr>
                  <a:buFont typeface="Arial" panose="020B0604020202020204" pitchFamily="34" charset="0"/>
                  <a:buChar char="•"/>
                  <a:defRPr/>
                </a:pPr>
                <a:r>
                  <a:rPr lang="en-US" sz="1100" dirty="0">
                    <a:latin typeface="Amazon Ember" panose="02000000000000000000" pitchFamily="2" charset="0"/>
                    <a:ea typeface="Amazon Ember" panose="02000000000000000000" pitchFamily="2" charset="0"/>
                  </a:rPr>
                  <a:t>Practical education on ML for new and experienced practitioners</a:t>
                </a:r>
              </a:p>
              <a:p>
                <a:pPr marL="174625" indent="-174625">
                  <a:lnSpc>
                    <a:spcPct val="90000"/>
                  </a:lnSpc>
                  <a:spcBef>
                    <a:spcPts val="600"/>
                  </a:spcBef>
                  <a:buClr>
                    <a:schemeClr val="accent1"/>
                  </a:buClr>
                  <a:buFont typeface="Arial" panose="020B0604020202020204" pitchFamily="34" charset="0"/>
                  <a:buChar char="•"/>
                  <a:defRPr/>
                </a:pPr>
                <a:r>
                  <a:rPr lang="en-US" sz="1100" dirty="0">
                    <a:latin typeface="Amazon Ember" panose="02000000000000000000" pitchFamily="2" charset="0"/>
                    <a:ea typeface="Amazon Ember" panose="02000000000000000000" pitchFamily="2" charset="0"/>
                  </a:rPr>
                  <a:t>Based on the same material used to train Amazon developers</a:t>
                </a:r>
              </a:p>
            </p:txBody>
          </p:sp>
          <p:sp>
            <p:nvSpPr>
              <p:cNvPr id="46" name="Rectangle 45">
                <a:extLst>
                  <a:ext uri="{FF2B5EF4-FFF2-40B4-BE49-F238E27FC236}">
                    <a16:creationId xmlns:a16="http://schemas.microsoft.com/office/drawing/2014/main" id="{E8A7A6A1-5DC7-4B5C-9D82-D341AE6370DC}"/>
                  </a:ext>
                </a:extLst>
              </p:cNvPr>
              <p:cNvSpPr/>
              <p:nvPr/>
            </p:nvSpPr>
            <p:spPr>
              <a:xfrm>
                <a:off x="1028530" y="1054250"/>
                <a:ext cx="3487081" cy="507831"/>
              </a:xfrm>
              <a:prstGeom prst="rect">
                <a:avLst/>
              </a:prstGeom>
              <a:noFill/>
            </p:spPr>
            <p:txBody>
              <a:bodyPr wrap="square" anchor="b" anchorCtr="0">
                <a:spAutoFit/>
              </a:bodyPr>
              <a:lstStyle/>
              <a:p>
                <a:pPr defTabSz="457166">
                  <a:lnSpc>
                    <a:spcPct val="90000"/>
                  </a:lnSpc>
                  <a:defRPr/>
                </a:pPr>
                <a:r>
                  <a:rPr lang="en-US" sz="1500" dirty="0">
                    <a:solidFill>
                      <a:srgbClr val="FFCC00"/>
                    </a:solidFill>
                    <a:latin typeface="Amazon Ember"/>
                    <a:ea typeface="Amazon Ember" panose="02000000000000000000" pitchFamily="2" charset="0"/>
                    <a:cs typeface="Amazon Ember Cd" panose="020B0606020204020204" pitchFamily="34" charset="0"/>
                  </a:rPr>
                  <a:t>Immersion day, workshops, training, and certification</a:t>
                </a:r>
              </a:p>
            </p:txBody>
          </p:sp>
        </p:grpSp>
      </p:grpSp>
      <p:pic>
        <p:nvPicPr>
          <p:cNvPr id="47" name="Picture 46"/>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31281" y="3333745"/>
            <a:ext cx="924381" cy="929003"/>
          </a:xfrm>
          <a:prstGeom prst="rect">
            <a:avLst/>
          </a:prstGeom>
        </p:spPr>
      </p:pic>
      <p:grpSp>
        <p:nvGrpSpPr>
          <p:cNvPr id="50" name="Group 49">
            <a:extLst>
              <a:ext uri="{FF2B5EF4-FFF2-40B4-BE49-F238E27FC236}">
                <a16:creationId xmlns:a16="http://schemas.microsoft.com/office/drawing/2014/main" id="{923689BA-16A5-462B-A0B9-9B960A65CACE}"/>
              </a:ext>
            </a:extLst>
          </p:cNvPr>
          <p:cNvGrpSpPr/>
          <p:nvPr/>
        </p:nvGrpSpPr>
        <p:grpSpPr>
          <a:xfrm>
            <a:off x="236361" y="2963901"/>
            <a:ext cx="4316636" cy="1655864"/>
            <a:chOff x="-157729" y="2852806"/>
            <a:chExt cx="4634444" cy="1655864"/>
          </a:xfrm>
          <a:solidFill>
            <a:schemeClr val="bg2">
              <a:lumMod val="10000"/>
            </a:schemeClr>
          </a:solidFill>
        </p:grpSpPr>
        <p:sp>
          <p:nvSpPr>
            <p:cNvPr id="51" name="Rectangle 50">
              <a:extLst>
                <a:ext uri="{FF2B5EF4-FFF2-40B4-BE49-F238E27FC236}">
                  <a16:creationId xmlns:a16="http://schemas.microsoft.com/office/drawing/2014/main" id="{EE5012F4-5E14-43BF-85C6-D5BD222D3661}"/>
                </a:ext>
              </a:extLst>
            </p:cNvPr>
            <p:cNvSpPr/>
            <p:nvPr/>
          </p:nvSpPr>
          <p:spPr>
            <a:xfrm>
              <a:off x="-157729" y="2852806"/>
              <a:ext cx="4634444" cy="1655864"/>
            </a:xfrm>
            <a:prstGeom prst="rect">
              <a:avLst/>
            </a:prstGeom>
            <a:grp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125" dirty="0" err="1">
                <a:solidFill>
                  <a:srgbClr val="FFFFFF"/>
                </a:solidFill>
                <a:latin typeface="Amazon Ember"/>
              </a:endParaRPr>
            </a:p>
          </p:txBody>
        </p:sp>
        <p:grpSp>
          <p:nvGrpSpPr>
            <p:cNvPr id="52" name="Group 51">
              <a:extLst>
                <a:ext uri="{FF2B5EF4-FFF2-40B4-BE49-F238E27FC236}">
                  <a16:creationId xmlns:a16="http://schemas.microsoft.com/office/drawing/2014/main" id="{9F63678D-750A-4F71-BCEB-F1AA4FE35FFD}"/>
                </a:ext>
              </a:extLst>
            </p:cNvPr>
            <p:cNvGrpSpPr/>
            <p:nvPr/>
          </p:nvGrpSpPr>
          <p:grpSpPr>
            <a:xfrm>
              <a:off x="1172004" y="2969556"/>
              <a:ext cx="3269700" cy="1069710"/>
              <a:chOff x="1088184" y="3002828"/>
              <a:chExt cx="3269700" cy="1069710"/>
            </a:xfrm>
            <a:grpFill/>
          </p:grpSpPr>
          <p:sp>
            <p:nvSpPr>
              <p:cNvPr id="53" name="TextBox 52">
                <a:extLst>
                  <a:ext uri="{FF2B5EF4-FFF2-40B4-BE49-F238E27FC236}">
                    <a16:creationId xmlns:a16="http://schemas.microsoft.com/office/drawing/2014/main" id="{FE7AA50A-6B41-4555-AC66-C40188175938}"/>
                  </a:ext>
                </a:extLst>
              </p:cNvPr>
              <p:cNvSpPr txBox="1"/>
              <p:nvPr/>
            </p:nvSpPr>
            <p:spPr>
              <a:xfrm>
                <a:off x="1088184" y="3315408"/>
                <a:ext cx="3269700" cy="757130"/>
              </a:xfrm>
              <a:prstGeom prst="rect">
                <a:avLst/>
              </a:prstGeom>
              <a:grpFill/>
            </p:spPr>
            <p:txBody>
              <a:bodyPr wrap="square" rtlCol="0">
                <a:spAutoFit/>
              </a:bodyPr>
              <a:lstStyle/>
              <a:p>
                <a:pPr marL="174621" indent="-174621" defTabSz="457189">
                  <a:lnSpc>
                    <a:spcPct val="90000"/>
                  </a:lnSpc>
                  <a:spcBef>
                    <a:spcPts val="600"/>
                  </a:spcBef>
                  <a:buClr>
                    <a:srgbClr val="FFCC00"/>
                  </a:buClr>
                  <a:buFont typeface="Arial" panose="020B0604020202020204" pitchFamily="34" charset="0"/>
                  <a:buChar char="•"/>
                  <a:defRPr/>
                </a:pPr>
                <a:r>
                  <a:rPr lang="en-US" sz="1200" dirty="0">
                    <a:solidFill>
                      <a:srgbClr val="FFFFFF"/>
                    </a:solidFill>
                    <a:latin typeface="Amazon Ember" panose="02000000000000000000" pitchFamily="2" charset="0"/>
                    <a:ea typeface="Amazon Ember" panose="02000000000000000000" pitchFamily="2" charset="0"/>
                  </a:rPr>
                  <a:t>Let AWS certified partners help you with the POC and build integrations with your current systems to productionize </a:t>
                </a:r>
              </a:p>
            </p:txBody>
          </p:sp>
          <p:sp>
            <p:nvSpPr>
              <p:cNvPr id="54" name="Rectangle 53">
                <a:extLst>
                  <a:ext uri="{FF2B5EF4-FFF2-40B4-BE49-F238E27FC236}">
                    <a16:creationId xmlns:a16="http://schemas.microsoft.com/office/drawing/2014/main" id="{E8A7A6A1-5DC7-4B5C-9D82-D341AE6370DC}"/>
                  </a:ext>
                </a:extLst>
              </p:cNvPr>
              <p:cNvSpPr/>
              <p:nvPr/>
            </p:nvSpPr>
            <p:spPr>
              <a:xfrm>
                <a:off x="1088185" y="3002828"/>
                <a:ext cx="2743200" cy="300082"/>
              </a:xfrm>
              <a:prstGeom prst="rect">
                <a:avLst/>
              </a:prstGeom>
              <a:grpFill/>
            </p:spPr>
            <p:txBody>
              <a:bodyPr wrap="square" anchor="b" anchorCtr="0">
                <a:spAutoFit/>
              </a:bodyPr>
              <a:lstStyle/>
              <a:p>
                <a:pPr defTabSz="457166">
                  <a:lnSpc>
                    <a:spcPct val="90000"/>
                  </a:lnSpc>
                  <a:defRPr/>
                </a:pPr>
                <a:r>
                  <a:rPr lang="en-US" sz="1500" dirty="0">
                    <a:solidFill>
                      <a:srgbClr val="FFCC00"/>
                    </a:solidFill>
                    <a:latin typeface="Amazon Ember"/>
                    <a:ea typeface="Amazon Ember" panose="02000000000000000000" pitchFamily="2" charset="0"/>
                    <a:cs typeface="Amazon Ember Cd" panose="020B0606020204020204" pitchFamily="34" charset="0"/>
                  </a:rPr>
                  <a:t>AWS Partner Network</a:t>
                </a:r>
              </a:p>
            </p:txBody>
          </p:sp>
        </p:grpSp>
      </p:grpSp>
      <p:pic>
        <p:nvPicPr>
          <p:cNvPr id="43" name="Picture 42"/>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94852" y="3256417"/>
            <a:ext cx="947804" cy="947804"/>
          </a:xfrm>
          <a:prstGeom prst="rect">
            <a:avLst/>
          </a:prstGeom>
        </p:spPr>
      </p:pic>
    </p:spTree>
    <p:extLst>
      <p:ext uri="{BB962C8B-B14F-4D97-AF65-F5344CB8AC3E}">
        <p14:creationId xmlns:p14="http://schemas.microsoft.com/office/powerpoint/2010/main" val="378413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0"/>
                                  </p:stCondLst>
                                  <p:childTnLst>
                                    <p:animMotion origin="layout" path="M 0 0.04606 L 0 3.7037E-6 " pathEditMode="relative" rAng="0" ptsTypes="AA">
                                      <p:cBhvr>
                                        <p:cTn id="9" dur="600" fill="hold"/>
                                        <p:tgtEl>
                                          <p:spTgt spid="26"/>
                                        </p:tgtEl>
                                        <p:attrNameLst>
                                          <p:attrName>ppt_x</p:attrName>
                                          <p:attrName>ppt_y</p:attrName>
                                        </p:attrNameLst>
                                      </p:cBhvr>
                                      <p:rCtr x="0" y="-2315"/>
                                    </p:animMotion>
                                  </p:childTnLst>
                                </p:cTn>
                              </p:par>
                              <p:par>
                                <p:cTn id="10" presetID="16" presetClass="entr" presetSubtype="37"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outVertical)">
                                      <p:cBhvr>
                                        <p:cTn id="12" dur="500"/>
                                        <p:tgtEl>
                                          <p:spTgt spid="36"/>
                                        </p:tgtEl>
                                      </p:cBhvr>
                                    </p:animEffect>
                                  </p:childTnLst>
                                </p:cTn>
                              </p:par>
                            </p:childTnLst>
                          </p:cTn>
                        </p:par>
                        <p:par>
                          <p:cTn id="13" fill="hold">
                            <p:stCondLst>
                              <p:cond delay="600"/>
                            </p:stCondLst>
                            <p:childTnLst>
                              <p:par>
                                <p:cTn id="14" presetID="1"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latin typeface="Amazon Ember" panose="02000000000000000000"/>
              </a:rPr>
              <a:t>Q &amp; A</a:t>
            </a:r>
          </a:p>
        </p:txBody>
      </p:sp>
    </p:spTree>
    <p:extLst>
      <p:ext uri="{BB962C8B-B14F-4D97-AF65-F5344CB8AC3E}">
        <p14:creationId xmlns:p14="http://schemas.microsoft.com/office/powerpoint/2010/main" val="145888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panose="02000000000000000000"/>
              </a:rPr>
              <a:t>Thank you!</a:t>
            </a:r>
          </a:p>
        </p:txBody>
      </p:sp>
    </p:spTree>
    <p:extLst>
      <p:ext uri="{BB962C8B-B14F-4D97-AF65-F5344CB8AC3E}">
        <p14:creationId xmlns:p14="http://schemas.microsoft.com/office/powerpoint/2010/main" val="365259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Machine learning on AWS is happening </a:t>
            </a:r>
            <a:br>
              <a:rPr lang="en-US" dirty="0"/>
            </a:br>
            <a:r>
              <a:rPr lang="en-US" dirty="0"/>
              <a:t>in companies of every size and industry</a:t>
            </a:r>
          </a:p>
        </p:txBody>
      </p:sp>
      <p:sp>
        <p:nvSpPr>
          <p:cNvPr id="5" name="Text Placeholder 4">
            <a:extLst>
              <a:ext uri="{FF2B5EF4-FFF2-40B4-BE49-F238E27FC236}">
                <a16:creationId xmlns:a16="http://schemas.microsoft.com/office/drawing/2014/main" id="{106F7DF8-8F74-439E-A694-937039C95BE3}"/>
              </a:ext>
            </a:extLst>
          </p:cNvPr>
          <p:cNvSpPr>
            <a:spLocks noGrp="1"/>
          </p:cNvSpPr>
          <p:nvPr>
            <p:ph type="body" sz="quarter" idx="10"/>
          </p:nvPr>
        </p:nvSpPr>
        <p:spPr>
          <a:xfrm>
            <a:off x="1382874" y="1333500"/>
            <a:ext cx="6378252" cy="3162300"/>
          </a:xfrm>
        </p:spPr>
        <p:txBody>
          <a:bodyPr/>
          <a:lstStyle/>
          <a:p>
            <a:pPr algn="ctr"/>
            <a:r>
              <a:rPr lang="en-US" sz="1100" noProof="0" dirty="0"/>
              <a:t>Tens of thousands customers have chosen AWS for their ML workloads | </a:t>
            </a:r>
            <a:br>
              <a:rPr lang="en-US" sz="1100" noProof="0" dirty="0"/>
            </a:br>
            <a:r>
              <a:rPr lang="en-US" sz="1100" noProof="0" dirty="0"/>
              <a:t>More than twice as many customers using ML than any other cloud provider</a:t>
            </a:r>
            <a:endParaRPr lang="en-US" sz="1100" dirty="0"/>
          </a:p>
        </p:txBody>
      </p:sp>
      <p:sp>
        <p:nvSpPr>
          <p:cNvPr id="3" name="Rectangle 2"/>
          <p:cNvSpPr/>
          <p:nvPr/>
        </p:nvSpPr>
        <p:spPr>
          <a:xfrm>
            <a:off x="2286000" y="2235747"/>
            <a:ext cx="4572000" cy="369332"/>
          </a:xfrm>
          <a:prstGeom prst="rect">
            <a:avLst/>
          </a:prstGeom>
        </p:spPr>
        <p:txBody>
          <a:bodyPr>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Regular" charset="0"/>
                <a:ea typeface="+mn-ea"/>
                <a:cs typeface="+mn-cs"/>
              </a:rPr>
              <a:t> </a:t>
            </a:r>
          </a:p>
        </p:txBody>
      </p:sp>
      <p:pic>
        <p:nvPicPr>
          <p:cNvPr id="317" name="Picture 4" descr="Wag!_Logo_Gree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40136" y="3523884"/>
            <a:ext cx="271646" cy="986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3427B2F-C5A6-4ED2-AA4B-E2E1F3E8ED28}"/>
              </a:ext>
            </a:extLst>
          </p:cNvPr>
          <p:cNvGrpSpPr/>
          <p:nvPr/>
        </p:nvGrpSpPr>
        <p:grpSpPr>
          <a:xfrm>
            <a:off x="174751" y="1831229"/>
            <a:ext cx="8742759" cy="2585807"/>
            <a:chOff x="174751" y="1631204"/>
            <a:chExt cx="8742759" cy="2585807"/>
          </a:xfrm>
        </p:grpSpPr>
        <p:grpSp>
          <p:nvGrpSpPr>
            <p:cNvPr id="897" name="Group 896">
              <a:extLst>
                <a:ext uri="{FF2B5EF4-FFF2-40B4-BE49-F238E27FC236}">
                  <a16:creationId xmlns:a16="http://schemas.microsoft.com/office/drawing/2014/main" id="{A54B037E-4204-7F4E-8480-7339B2792F8E}"/>
                </a:ext>
              </a:extLst>
            </p:cNvPr>
            <p:cNvGrpSpPr/>
            <p:nvPr/>
          </p:nvGrpSpPr>
          <p:grpSpPr>
            <a:xfrm>
              <a:off x="174751" y="1631204"/>
              <a:ext cx="8742759" cy="2409415"/>
              <a:chOff x="868686" y="2593810"/>
              <a:chExt cx="46629565" cy="12850632"/>
            </a:xfrm>
          </p:grpSpPr>
          <p:grpSp>
            <p:nvGrpSpPr>
              <p:cNvPr id="898" name="Group 897">
                <a:extLst>
                  <a:ext uri="{FF2B5EF4-FFF2-40B4-BE49-F238E27FC236}">
                    <a16:creationId xmlns:a16="http://schemas.microsoft.com/office/drawing/2014/main" id="{DE8E7FD6-52AB-4140-A6E3-A968AC8132D8}"/>
                  </a:ext>
                </a:extLst>
              </p:cNvPr>
              <p:cNvGrpSpPr/>
              <p:nvPr/>
            </p:nvGrpSpPr>
            <p:grpSpPr>
              <a:xfrm>
                <a:off x="959987" y="5539525"/>
                <a:ext cx="46519404" cy="980984"/>
                <a:chOff x="959987" y="6134168"/>
                <a:chExt cx="46519404" cy="980984"/>
              </a:xfrm>
            </p:grpSpPr>
            <p:pic>
              <p:nvPicPr>
                <p:cNvPr id="1186" name="Picture 1185">
                  <a:extLst>
                    <a:ext uri="{FF2B5EF4-FFF2-40B4-BE49-F238E27FC236}">
                      <a16:creationId xmlns:a16="http://schemas.microsoft.com/office/drawing/2014/main" id="{0680DDDC-270C-BA47-BA47-2549221F44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243267" y="6464542"/>
                  <a:ext cx="1214704" cy="320236"/>
                </a:xfrm>
                <a:prstGeom prst="rect">
                  <a:avLst/>
                </a:prstGeom>
              </p:spPr>
            </p:pic>
            <p:pic>
              <p:nvPicPr>
                <p:cNvPr id="1187" name="Picture 1186">
                  <a:extLst>
                    <a:ext uri="{FF2B5EF4-FFF2-40B4-BE49-F238E27FC236}">
                      <a16:creationId xmlns:a16="http://schemas.microsoft.com/office/drawing/2014/main" id="{D59097C8-5593-A248-AC75-1CECCB165AD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50687" y="6455348"/>
                  <a:ext cx="1370937" cy="338624"/>
                </a:xfrm>
                <a:prstGeom prst="rect">
                  <a:avLst/>
                </a:prstGeom>
              </p:spPr>
            </p:pic>
            <p:pic>
              <p:nvPicPr>
                <p:cNvPr id="1188" name="Picture 1187">
                  <a:extLst>
                    <a:ext uri="{FF2B5EF4-FFF2-40B4-BE49-F238E27FC236}">
                      <a16:creationId xmlns:a16="http://schemas.microsoft.com/office/drawing/2014/main" id="{3B27168E-AF0B-5E4C-BDA7-53B4C9B949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403075" y="6433864"/>
                  <a:ext cx="2307746" cy="381592"/>
                </a:xfrm>
                <a:prstGeom prst="rect">
                  <a:avLst/>
                </a:prstGeom>
              </p:spPr>
            </p:pic>
            <p:pic>
              <p:nvPicPr>
                <p:cNvPr id="1189" name="Picture 1188">
                  <a:extLst>
                    <a:ext uri="{FF2B5EF4-FFF2-40B4-BE49-F238E27FC236}">
                      <a16:creationId xmlns:a16="http://schemas.microsoft.com/office/drawing/2014/main" id="{32BB8FCA-E95F-C64C-B3D9-34F99CAE5AB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239480" y="6508701"/>
                  <a:ext cx="1310821" cy="231919"/>
                </a:xfrm>
                <a:prstGeom prst="rect">
                  <a:avLst/>
                </a:prstGeom>
              </p:spPr>
            </p:pic>
            <p:pic>
              <p:nvPicPr>
                <p:cNvPr id="1190" name="Picture 1189">
                  <a:extLst>
                    <a:ext uri="{FF2B5EF4-FFF2-40B4-BE49-F238E27FC236}">
                      <a16:creationId xmlns:a16="http://schemas.microsoft.com/office/drawing/2014/main" id="{D064F8FD-BCF3-6040-8F3F-5759E597588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400152" y="6308299"/>
                  <a:ext cx="1757569" cy="632723"/>
                </a:xfrm>
                <a:prstGeom prst="rect">
                  <a:avLst/>
                </a:prstGeom>
              </p:spPr>
            </p:pic>
            <p:pic>
              <p:nvPicPr>
                <p:cNvPr id="1191" name="Picture 1190">
                  <a:extLst>
                    <a:ext uri="{FF2B5EF4-FFF2-40B4-BE49-F238E27FC236}">
                      <a16:creationId xmlns:a16="http://schemas.microsoft.com/office/drawing/2014/main" id="{23E23958-0507-8840-88B3-1C2D8B1BD3B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9987" y="6501704"/>
                  <a:ext cx="1295153" cy="245913"/>
                </a:xfrm>
                <a:prstGeom prst="rect">
                  <a:avLst/>
                </a:prstGeom>
              </p:spPr>
            </p:pic>
            <p:pic>
              <p:nvPicPr>
                <p:cNvPr id="1192" name="Picture 1191">
                  <a:extLst>
                    <a:ext uri="{FF2B5EF4-FFF2-40B4-BE49-F238E27FC236}">
                      <a16:creationId xmlns:a16="http://schemas.microsoft.com/office/drawing/2014/main" id="{89DC3580-91DF-A646-80C6-9B0290CF666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8139" y="6183616"/>
                  <a:ext cx="882092" cy="882088"/>
                </a:xfrm>
                <a:prstGeom prst="rect">
                  <a:avLst/>
                </a:prstGeom>
              </p:spPr>
            </p:pic>
            <p:pic>
              <p:nvPicPr>
                <p:cNvPr id="1193" name="Picture 1192">
                  <a:extLst>
                    <a:ext uri="{FF2B5EF4-FFF2-40B4-BE49-F238E27FC236}">
                      <a16:creationId xmlns:a16="http://schemas.microsoft.com/office/drawing/2014/main" id="{9BBA5F40-D57E-104E-AA7A-88C092FE306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68074" y="6258592"/>
                  <a:ext cx="1587764" cy="732136"/>
                </a:xfrm>
                <a:prstGeom prst="rect">
                  <a:avLst/>
                </a:prstGeom>
              </p:spPr>
            </p:pic>
            <p:pic>
              <p:nvPicPr>
                <p:cNvPr id="1194" name="Picture 1193">
                  <a:extLst>
                    <a:ext uri="{FF2B5EF4-FFF2-40B4-BE49-F238E27FC236}">
                      <a16:creationId xmlns:a16="http://schemas.microsoft.com/office/drawing/2014/main" id="{80F0154B-EA0B-5F49-93A2-73F92BEBEC6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236864" y="6486299"/>
                  <a:ext cx="1438244" cy="276722"/>
                </a:xfrm>
                <a:prstGeom prst="rect">
                  <a:avLst/>
                </a:prstGeom>
              </p:spPr>
            </p:pic>
            <p:pic>
              <p:nvPicPr>
                <p:cNvPr id="1195" name="Picture 1194">
                  <a:extLst>
                    <a:ext uri="{FF2B5EF4-FFF2-40B4-BE49-F238E27FC236}">
                      <a16:creationId xmlns:a16="http://schemas.microsoft.com/office/drawing/2014/main" id="{F2462457-AC5A-4F40-A5AA-6313C93A985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648804" y="6216695"/>
                  <a:ext cx="1336369" cy="815930"/>
                </a:xfrm>
                <a:prstGeom prst="rect">
                  <a:avLst/>
                </a:prstGeom>
              </p:spPr>
            </p:pic>
            <p:pic>
              <p:nvPicPr>
                <p:cNvPr id="1196" name="Picture 1195">
                  <a:extLst>
                    <a:ext uri="{FF2B5EF4-FFF2-40B4-BE49-F238E27FC236}">
                      <a16:creationId xmlns:a16="http://schemas.microsoft.com/office/drawing/2014/main" id="{805F9E5E-8E08-634C-9A39-B282750722A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3158443" y="6475520"/>
                  <a:ext cx="1554976" cy="298281"/>
                </a:xfrm>
                <a:prstGeom prst="rect">
                  <a:avLst/>
                </a:prstGeom>
              </p:spPr>
            </p:pic>
            <p:pic>
              <p:nvPicPr>
                <p:cNvPr id="1197" name="Picture 1196">
                  <a:extLst>
                    <a:ext uri="{FF2B5EF4-FFF2-40B4-BE49-F238E27FC236}">
                      <a16:creationId xmlns:a16="http://schemas.microsoft.com/office/drawing/2014/main" id="{4CAB5E27-43EA-3B42-A5DB-2D50590D3A82}"/>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150937" y="6485683"/>
                  <a:ext cx="1559172" cy="277954"/>
                </a:xfrm>
                <a:prstGeom prst="rect">
                  <a:avLst/>
                </a:prstGeom>
              </p:spPr>
            </p:pic>
            <p:pic>
              <p:nvPicPr>
                <p:cNvPr id="1198" name="Picture 1197">
                  <a:extLst>
                    <a:ext uri="{FF2B5EF4-FFF2-40B4-BE49-F238E27FC236}">
                      <a16:creationId xmlns:a16="http://schemas.microsoft.com/office/drawing/2014/main" id="{E29F6102-94D0-2940-9E0F-C8993FEE189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450109" y="6387473"/>
                  <a:ext cx="1120958" cy="474375"/>
                </a:xfrm>
                <a:prstGeom prst="rect">
                  <a:avLst/>
                </a:prstGeom>
              </p:spPr>
            </p:pic>
            <p:pic>
              <p:nvPicPr>
                <p:cNvPr id="1199" name="Picture 1198">
                  <a:extLst>
                    <a:ext uri="{FF2B5EF4-FFF2-40B4-BE49-F238E27FC236}">
                      <a16:creationId xmlns:a16="http://schemas.microsoft.com/office/drawing/2014/main" id="{BBF3A313-A75A-0948-BE28-D33FF4B557C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403787" y="6392334"/>
                  <a:ext cx="1353356" cy="464653"/>
                </a:xfrm>
                <a:prstGeom prst="rect">
                  <a:avLst/>
                </a:prstGeom>
              </p:spPr>
            </p:pic>
            <p:pic>
              <p:nvPicPr>
                <p:cNvPr id="1200" name="Picture 1199">
                  <a:extLst>
                    <a:ext uri="{FF2B5EF4-FFF2-40B4-BE49-F238E27FC236}">
                      <a16:creationId xmlns:a16="http://schemas.microsoft.com/office/drawing/2014/main" id="{BF681D5B-C839-1746-AEFC-022850AE9889}"/>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5406379" y="6335301"/>
                  <a:ext cx="2073012" cy="578719"/>
                </a:xfrm>
                <a:prstGeom prst="rect">
                  <a:avLst/>
                </a:prstGeom>
              </p:spPr>
            </p:pic>
            <p:pic>
              <p:nvPicPr>
                <p:cNvPr id="1201" name="Picture 1200">
                  <a:extLst>
                    <a:ext uri="{FF2B5EF4-FFF2-40B4-BE49-F238E27FC236}">
                      <a16:creationId xmlns:a16="http://schemas.microsoft.com/office/drawing/2014/main" id="{A7ED8D5E-CAEE-9246-AD4E-BBEE6E583CB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8937984" y="6368053"/>
                  <a:ext cx="1550175" cy="513214"/>
                </a:xfrm>
                <a:prstGeom prst="rect">
                  <a:avLst/>
                </a:prstGeom>
              </p:spPr>
            </p:pic>
            <p:pic>
              <p:nvPicPr>
                <p:cNvPr id="1202" name="Picture 1201">
                  <a:extLst>
                    <a:ext uri="{FF2B5EF4-FFF2-40B4-BE49-F238E27FC236}">
                      <a16:creationId xmlns:a16="http://schemas.microsoft.com/office/drawing/2014/main" id="{785E5059-7217-8248-96E7-72548AEBE8F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1253197" y="6451636"/>
                  <a:ext cx="1453989" cy="346048"/>
                </a:xfrm>
                <a:prstGeom prst="rect">
                  <a:avLst/>
                </a:prstGeom>
              </p:spPr>
            </p:pic>
            <p:pic>
              <p:nvPicPr>
                <p:cNvPr id="1203" name="Picture 1202">
                  <a:extLst>
                    <a:ext uri="{FF2B5EF4-FFF2-40B4-BE49-F238E27FC236}">
                      <a16:creationId xmlns:a16="http://schemas.microsoft.com/office/drawing/2014/main" id="{2C966C5E-38EA-984A-A43A-6BFB582A49B1}"/>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1181125" y="6403041"/>
                  <a:ext cx="1284352" cy="443239"/>
                </a:xfrm>
                <a:prstGeom prst="rect">
                  <a:avLst/>
                </a:prstGeom>
              </p:spPr>
            </p:pic>
            <p:pic>
              <p:nvPicPr>
                <p:cNvPr id="1204" name="Picture 1203">
                  <a:extLst>
                    <a:ext uri="{FF2B5EF4-FFF2-40B4-BE49-F238E27FC236}">
                      <a16:creationId xmlns:a16="http://schemas.microsoft.com/office/drawing/2014/main" id="{83990A8B-91BA-744E-B4A8-51AF4199A852}"/>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7264033" y="6134168"/>
                  <a:ext cx="980985" cy="980984"/>
                </a:xfrm>
                <a:prstGeom prst="rect">
                  <a:avLst/>
                </a:prstGeom>
              </p:spPr>
            </p:pic>
            <p:pic>
              <p:nvPicPr>
                <p:cNvPr id="1205" name="Picture 1204">
                  <a:extLst>
                    <a:ext uri="{FF2B5EF4-FFF2-40B4-BE49-F238E27FC236}">
                      <a16:creationId xmlns:a16="http://schemas.microsoft.com/office/drawing/2014/main" id="{299452E4-18E5-A543-B6C6-E4589FE87F1A}"/>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7914590" y="6461647"/>
                  <a:ext cx="1433096" cy="326027"/>
                </a:xfrm>
                <a:prstGeom prst="rect">
                  <a:avLst/>
                </a:prstGeom>
              </p:spPr>
            </p:pic>
            <p:pic>
              <p:nvPicPr>
                <p:cNvPr id="1206" name="Picture 1205">
                  <a:extLst>
                    <a:ext uri="{FF2B5EF4-FFF2-40B4-BE49-F238E27FC236}">
                      <a16:creationId xmlns:a16="http://schemas.microsoft.com/office/drawing/2014/main" id="{FE714322-70DD-F946-AECD-263A3461D54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0040652" y="6447793"/>
                  <a:ext cx="1437402" cy="353734"/>
                </a:xfrm>
                <a:prstGeom prst="rect">
                  <a:avLst/>
                </a:prstGeom>
              </p:spPr>
            </p:pic>
            <p:pic>
              <p:nvPicPr>
                <p:cNvPr id="1207" name="Picture 1206">
                  <a:extLst>
                    <a:ext uri="{FF2B5EF4-FFF2-40B4-BE49-F238E27FC236}">
                      <a16:creationId xmlns:a16="http://schemas.microsoft.com/office/drawing/2014/main" id="{C8089CC0-09A5-A844-B106-0E25180FA38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2171020" y="6506710"/>
                  <a:ext cx="1375494" cy="235900"/>
                </a:xfrm>
                <a:prstGeom prst="rect">
                  <a:avLst/>
                </a:prstGeom>
              </p:spPr>
            </p:pic>
          </p:grpSp>
          <p:grpSp>
            <p:nvGrpSpPr>
              <p:cNvPr id="899" name="Group 898">
                <a:extLst>
                  <a:ext uri="{FF2B5EF4-FFF2-40B4-BE49-F238E27FC236}">
                    <a16:creationId xmlns:a16="http://schemas.microsoft.com/office/drawing/2014/main" id="{F78D365E-9996-2E4F-8262-8765F74A5924}"/>
                  </a:ext>
                </a:extLst>
              </p:cNvPr>
              <p:cNvGrpSpPr/>
              <p:nvPr/>
            </p:nvGrpSpPr>
            <p:grpSpPr>
              <a:xfrm>
                <a:off x="917568" y="6432739"/>
                <a:ext cx="46550885" cy="889369"/>
                <a:chOff x="917568" y="7483047"/>
                <a:chExt cx="46550885" cy="889369"/>
              </a:xfrm>
            </p:grpSpPr>
            <p:pic>
              <p:nvPicPr>
                <p:cNvPr id="1164" name="Picture 1163">
                  <a:extLst>
                    <a:ext uri="{FF2B5EF4-FFF2-40B4-BE49-F238E27FC236}">
                      <a16:creationId xmlns:a16="http://schemas.microsoft.com/office/drawing/2014/main" id="{BAB720BE-8A72-0F42-BA5F-594366AE6C8A}"/>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5503339" y="7776826"/>
                  <a:ext cx="1281316" cy="208851"/>
                </a:xfrm>
                <a:prstGeom prst="rect">
                  <a:avLst/>
                </a:prstGeom>
              </p:spPr>
            </p:pic>
            <p:pic>
              <p:nvPicPr>
                <p:cNvPr id="1165" name="Picture 1164">
                  <a:extLst>
                    <a:ext uri="{FF2B5EF4-FFF2-40B4-BE49-F238E27FC236}">
                      <a16:creationId xmlns:a16="http://schemas.microsoft.com/office/drawing/2014/main" id="{E2BFFF88-8B09-1949-85FF-C9D77F591548}"/>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5648613" y="7636472"/>
                  <a:ext cx="1625252" cy="489559"/>
                </a:xfrm>
                <a:prstGeom prst="rect">
                  <a:avLst/>
                </a:prstGeom>
              </p:spPr>
            </p:pic>
            <p:pic>
              <p:nvPicPr>
                <p:cNvPr id="1166" name="Picture 1165">
                  <a:extLst>
                    <a:ext uri="{FF2B5EF4-FFF2-40B4-BE49-F238E27FC236}">
                      <a16:creationId xmlns:a16="http://schemas.microsoft.com/office/drawing/2014/main" id="{FAE9D528-199E-2F48-BAC7-D25E843B15F0}"/>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0309541" y="7598983"/>
                  <a:ext cx="1475300" cy="564536"/>
                </a:xfrm>
                <a:prstGeom prst="rect">
                  <a:avLst/>
                </a:prstGeom>
              </p:spPr>
            </p:pic>
            <p:pic>
              <p:nvPicPr>
                <p:cNvPr id="1167" name="Picture 1166">
                  <a:extLst>
                    <a:ext uri="{FF2B5EF4-FFF2-40B4-BE49-F238E27FC236}">
                      <a16:creationId xmlns:a16="http://schemas.microsoft.com/office/drawing/2014/main" id="{07A62F9D-705E-9C4B-AE37-4B097FF70551}"/>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018603" y="7646395"/>
                  <a:ext cx="1490732" cy="469713"/>
                </a:xfrm>
                <a:prstGeom prst="rect">
                  <a:avLst/>
                </a:prstGeom>
              </p:spPr>
            </p:pic>
            <p:pic>
              <p:nvPicPr>
                <p:cNvPr id="1168" name="Picture 1167">
                  <a:extLst>
                    <a:ext uri="{FF2B5EF4-FFF2-40B4-BE49-F238E27FC236}">
                      <a16:creationId xmlns:a16="http://schemas.microsoft.com/office/drawing/2014/main" id="{246D0A4A-E00D-B646-AA7E-79AEC4682932}"/>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3416462" y="7637686"/>
                  <a:ext cx="1487413" cy="487130"/>
                </a:xfrm>
                <a:prstGeom prst="rect">
                  <a:avLst/>
                </a:prstGeom>
              </p:spPr>
            </p:pic>
            <p:pic>
              <p:nvPicPr>
                <p:cNvPr id="1169" name="Picture 1168">
                  <a:extLst>
                    <a:ext uri="{FF2B5EF4-FFF2-40B4-BE49-F238E27FC236}">
                      <a16:creationId xmlns:a16="http://schemas.microsoft.com/office/drawing/2014/main" id="{F71D9AA6-D657-4F4C-BEFD-F1694AAB9E2B}"/>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17568" y="7862060"/>
                  <a:ext cx="1697040" cy="402161"/>
                </a:xfrm>
                <a:prstGeom prst="rect">
                  <a:avLst/>
                </a:prstGeom>
              </p:spPr>
            </p:pic>
            <p:pic>
              <p:nvPicPr>
                <p:cNvPr id="1170" name="Picture 1169">
                  <a:extLst>
                    <a:ext uri="{FF2B5EF4-FFF2-40B4-BE49-F238E27FC236}">
                      <a16:creationId xmlns:a16="http://schemas.microsoft.com/office/drawing/2014/main" id="{42BADC7A-86BB-EC46-98A7-795A9E7B6203}"/>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6355432" y="7633927"/>
                  <a:ext cx="1113021" cy="738489"/>
                </a:xfrm>
                <a:prstGeom prst="rect">
                  <a:avLst/>
                </a:prstGeom>
              </p:spPr>
            </p:pic>
            <p:pic>
              <p:nvPicPr>
                <p:cNvPr id="1171" name="Picture 1170">
                  <a:extLst>
                    <a:ext uri="{FF2B5EF4-FFF2-40B4-BE49-F238E27FC236}">
                      <a16:creationId xmlns:a16="http://schemas.microsoft.com/office/drawing/2014/main" id="{AA3D3C7F-0544-BE4C-B893-0A35D6273604}"/>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43538644" y="7681316"/>
                  <a:ext cx="2072042" cy="399870"/>
                </a:xfrm>
                <a:prstGeom prst="rect">
                  <a:avLst/>
                </a:prstGeom>
              </p:spPr>
            </p:pic>
            <p:pic>
              <p:nvPicPr>
                <p:cNvPr id="1172" name="Picture 1171">
                  <a:extLst>
                    <a:ext uri="{FF2B5EF4-FFF2-40B4-BE49-F238E27FC236}">
                      <a16:creationId xmlns:a16="http://schemas.microsoft.com/office/drawing/2014/main" id="{354ACF95-FF3A-5B47-8CC4-2BF9F0DA52BC}"/>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23433473" y="7533404"/>
                  <a:ext cx="1325128" cy="695694"/>
                </a:xfrm>
                <a:prstGeom prst="rect">
                  <a:avLst/>
                </a:prstGeom>
              </p:spPr>
            </p:pic>
            <p:pic>
              <p:nvPicPr>
                <p:cNvPr id="1173" name="Picture 1172">
                  <a:extLst>
                    <a:ext uri="{FF2B5EF4-FFF2-40B4-BE49-F238E27FC236}">
                      <a16:creationId xmlns:a16="http://schemas.microsoft.com/office/drawing/2014/main" id="{DC982049-D106-B147-A5F3-D73A21A1882A}"/>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41433168" y="7765253"/>
                  <a:ext cx="1360738" cy="231996"/>
                </a:xfrm>
                <a:prstGeom prst="rect">
                  <a:avLst/>
                </a:prstGeom>
              </p:spPr>
            </p:pic>
            <p:pic>
              <p:nvPicPr>
                <p:cNvPr id="1174" name="Picture 1173">
                  <a:extLst>
                    <a:ext uri="{FF2B5EF4-FFF2-40B4-BE49-F238E27FC236}">
                      <a16:creationId xmlns:a16="http://schemas.microsoft.com/office/drawing/2014/main" id="{5376BEBB-C90D-8E46-A4BB-93274E0DC305}"/>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4467904" y="7669832"/>
                  <a:ext cx="1640112" cy="422838"/>
                </a:xfrm>
                <a:prstGeom prst="rect">
                  <a:avLst/>
                </a:prstGeom>
              </p:spPr>
            </p:pic>
            <p:pic>
              <p:nvPicPr>
                <p:cNvPr id="1175" name="Picture 1174">
                  <a:extLst>
                    <a:ext uri="{FF2B5EF4-FFF2-40B4-BE49-F238E27FC236}">
                      <a16:creationId xmlns:a16="http://schemas.microsoft.com/office/drawing/2014/main" id="{EDF0CE2B-454A-BB44-A902-D134203D9DBF}"/>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35412197" y="7719368"/>
                  <a:ext cx="1117004" cy="323767"/>
                </a:xfrm>
                <a:prstGeom prst="rect">
                  <a:avLst/>
                </a:prstGeom>
              </p:spPr>
            </p:pic>
            <p:pic>
              <p:nvPicPr>
                <p:cNvPr id="1176" name="Picture 1175">
                  <a:extLst>
                    <a:ext uri="{FF2B5EF4-FFF2-40B4-BE49-F238E27FC236}">
                      <a16:creationId xmlns:a16="http://schemas.microsoft.com/office/drawing/2014/main" id="{710F76B9-DCAF-E347-AEAF-4191D4939BF1}"/>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7273939" y="7711849"/>
                  <a:ext cx="1468141" cy="338805"/>
                </a:xfrm>
                <a:prstGeom prst="rect">
                  <a:avLst/>
                </a:prstGeom>
              </p:spPr>
            </p:pic>
            <p:pic>
              <p:nvPicPr>
                <p:cNvPr id="1177" name="Picture 1176">
                  <a:extLst>
                    <a:ext uri="{FF2B5EF4-FFF2-40B4-BE49-F238E27FC236}">
                      <a16:creationId xmlns:a16="http://schemas.microsoft.com/office/drawing/2014/main" id="{99E870C9-2513-C045-A894-A1561DA6F32F}"/>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7529393" y="7720387"/>
                  <a:ext cx="1366745" cy="321728"/>
                </a:xfrm>
                <a:prstGeom prst="rect">
                  <a:avLst/>
                </a:prstGeom>
              </p:spPr>
            </p:pic>
            <p:pic>
              <p:nvPicPr>
                <p:cNvPr id="1178" name="Picture 1177">
                  <a:extLst>
                    <a:ext uri="{FF2B5EF4-FFF2-40B4-BE49-F238E27FC236}">
                      <a16:creationId xmlns:a16="http://schemas.microsoft.com/office/drawing/2014/main" id="{5C843C71-FB22-BA45-B11C-7D241094AADD}"/>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9640876" y="7645012"/>
                  <a:ext cx="1366745" cy="472478"/>
                </a:xfrm>
                <a:prstGeom prst="rect">
                  <a:avLst/>
                </a:prstGeom>
              </p:spPr>
            </p:pic>
            <p:pic>
              <p:nvPicPr>
                <p:cNvPr id="1179" name="Picture 1178">
                  <a:extLst>
                    <a:ext uri="{FF2B5EF4-FFF2-40B4-BE49-F238E27FC236}">
                      <a16:creationId xmlns:a16="http://schemas.microsoft.com/office/drawing/2014/main" id="{FBF569A9-7636-A74B-A324-7DC89C5202F3}"/>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31752359" y="7694204"/>
                  <a:ext cx="979761" cy="374095"/>
                </a:xfrm>
                <a:prstGeom prst="rect">
                  <a:avLst/>
                </a:prstGeom>
              </p:spPr>
            </p:pic>
            <p:pic>
              <p:nvPicPr>
                <p:cNvPr id="1180" name="Picture 1179">
                  <a:extLst>
                    <a:ext uri="{FF2B5EF4-FFF2-40B4-BE49-F238E27FC236}">
                      <a16:creationId xmlns:a16="http://schemas.microsoft.com/office/drawing/2014/main" id="{BD99D0C2-08C4-4E47-8879-D219BAB132C7}"/>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33476858" y="7812407"/>
                  <a:ext cx="1190601" cy="137688"/>
                </a:xfrm>
                <a:prstGeom prst="rect">
                  <a:avLst/>
                </a:prstGeom>
              </p:spPr>
            </p:pic>
            <p:pic>
              <p:nvPicPr>
                <p:cNvPr id="1181" name="Picture 1180">
                  <a:extLst>
                    <a:ext uri="{FF2B5EF4-FFF2-40B4-BE49-F238E27FC236}">
                      <a16:creationId xmlns:a16="http://schemas.microsoft.com/office/drawing/2014/main" id="{89E43D0F-7583-FD4F-890A-48329001F370}"/>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19043215" y="7699947"/>
                  <a:ext cx="1510876" cy="362608"/>
                </a:xfrm>
                <a:prstGeom prst="rect">
                  <a:avLst/>
                </a:prstGeom>
              </p:spPr>
            </p:pic>
            <p:pic>
              <p:nvPicPr>
                <p:cNvPr id="1182" name="Picture 1181">
                  <a:extLst>
                    <a:ext uri="{FF2B5EF4-FFF2-40B4-BE49-F238E27FC236}">
                      <a16:creationId xmlns:a16="http://schemas.microsoft.com/office/drawing/2014/main" id="{B84F1638-3C01-914E-84B4-23E6234882D6}"/>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21298829" y="7690140"/>
                  <a:ext cx="1389906" cy="382222"/>
                </a:xfrm>
                <a:prstGeom prst="rect">
                  <a:avLst/>
                </a:prstGeom>
              </p:spPr>
            </p:pic>
            <p:pic>
              <p:nvPicPr>
                <p:cNvPr id="1183" name="Picture 1182">
                  <a:extLst>
                    <a:ext uri="{FF2B5EF4-FFF2-40B4-BE49-F238E27FC236}">
                      <a16:creationId xmlns:a16="http://schemas.microsoft.com/office/drawing/2014/main" id="{FF5DC274-91D7-D946-BCE6-A80C26B867F3}"/>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39486818" y="7714227"/>
                  <a:ext cx="1201612" cy="334049"/>
                </a:xfrm>
                <a:prstGeom prst="rect">
                  <a:avLst/>
                </a:prstGeom>
              </p:spPr>
            </p:pic>
            <p:pic>
              <p:nvPicPr>
                <p:cNvPr id="1184" name="Picture 1183">
                  <a:extLst>
                    <a:ext uri="{FF2B5EF4-FFF2-40B4-BE49-F238E27FC236}">
                      <a16:creationId xmlns:a16="http://schemas.microsoft.com/office/drawing/2014/main" id="{9FDB146C-F8F3-6E43-A4E5-27A270C59258}"/>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16852754" y="7757281"/>
                  <a:ext cx="1445723" cy="247940"/>
                </a:xfrm>
                <a:prstGeom prst="rect">
                  <a:avLst/>
                </a:prstGeom>
              </p:spPr>
            </p:pic>
            <p:pic>
              <p:nvPicPr>
                <p:cNvPr id="1185" name="Picture 1184">
                  <a:extLst>
                    <a:ext uri="{FF2B5EF4-FFF2-40B4-BE49-F238E27FC236}">
                      <a16:creationId xmlns:a16="http://schemas.microsoft.com/office/drawing/2014/main" id="{F29DA630-E326-5042-A894-FD193CB0D1C9}"/>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12695851" y="7483047"/>
                  <a:ext cx="1027315" cy="796408"/>
                </a:xfrm>
                <a:prstGeom prst="rect">
                  <a:avLst/>
                </a:prstGeom>
              </p:spPr>
            </p:pic>
          </p:grpSp>
          <p:grpSp>
            <p:nvGrpSpPr>
              <p:cNvPr id="900" name="Group 899">
                <a:extLst>
                  <a:ext uri="{FF2B5EF4-FFF2-40B4-BE49-F238E27FC236}">
                    <a16:creationId xmlns:a16="http://schemas.microsoft.com/office/drawing/2014/main" id="{98B112A3-6FAF-D94E-AFD0-BC1706DF2497}"/>
                  </a:ext>
                </a:extLst>
              </p:cNvPr>
              <p:cNvGrpSpPr/>
              <p:nvPr/>
            </p:nvGrpSpPr>
            <p:grpSpPr>
              <a:xfrm>
                <a:off x="868686" y="4470172"/>
                <a:ext cx="46601477" cy="906944"/>
                <a:chOff x="868686" y="5155972"/>
                <a:chExt cx="46601477" cy="906944"/>
              </a:xfrm>
            </p:grpSpPr>
            <p:pic>
              <p:nvPicPr>
                <p:cNvPr id="1141" name="Picture 1140">
                  <a:extLst>
                    <a:ext uri="{FF2B5EF4-FFF2-40B4-BE49-F238E27FC236}">
                      <a16:creationId xmlns:a16="http://schemas.microsoft.com/office/drawing/2014/main" id="{C1298550-6569-C042-97E8-4285712FC231}"/>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22506732" y="5155972"/>
                  <a:ext cx="1019230" cy="906944"/>
                </a:xfrm>
                <a:prstGeom prst="rect">
                  <a:avLst/>
                </a:prstGeom>
              </p:spPr>
            </p:pic>
            <p:pic>
              <p:nvPicPr>
                <p:cNvPr id="1142" name="Picture 1141">
                  <a:extLst>
                    <a:ext uri="{FF2B5EF4-FFF2-40B4-BE49-F238E27FC236}">
                      <a16:creationId xmlns:a16="http://schemas.microsoft.com/office/drawing/2014/main" id="{FDF0E0A4-8A5B-2848-A22B-6DAB2F9C2189}"/>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18460770" y="5165058"/>
                  <a:ext cx="956557" cy="888773"/>
                </a:xfrm>
                <a:prstGeom prst="rect">
                  <a:avLst/>
                </a:prstGeom>
              </p:spPr>
            </p:pic>
            <p:pic>
              <p:nvPicPr>
                <p:cNvPr id="1143" name="Picture 1142">
                  <a:extLst>
                    <a:ext uri="{FF2B5EF4-FFF2-40B4-BE49-F238E27FC236}">
                      <a16:creationId xmlns:a16="http://schemas.microsoft.com/office/drawing/2014/main" id="{2385DC9E-D012-A640-8F01-DF64B6FCB3D7}"/>
                    </a:ext>
                  </a:extLst>
                </p:cNvPr>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14273929" y="5358175"/>
                  <a:ext cx="1437402" cy="502538"/>
                </a:xfrm>
                <a:prstGeom prst="rect">
                  <a:avLst/>
                </a:prstGeom>
              </p:spPr>
            </p:pic>
            <p:pic>
              <p:nvPicPr>
                <p:cNvPr id="1144" name="Picture 1143">
                  <a:extLst>
                    <a:ext uri="{FF2B5EF4-FFF2-40B4-BE49-F238E27FC236}">
                      <a16:creationId xmlns:a16="http://schemas.microsoft.com/office/drawing/2014/main" id="{BCC78A74-9002-7142-99BC-75A93A3E8CB0}"/>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585413" y="5257645"/>
                  <a:ext cx="1599084" cy="703598"/>
                </a:xfrm>
                <a:prstGeom prst="rect">
                  <a:avLst/>
                </a:prstGeom>
              </p:spPr>
            </p:pic>
            <p:pic>
              <p:nvPicPr>
                <p:cNvPr id="1145" name="Picture 1144">
                  <a:extLst>
                    <a:ext uri="{FF2B5EF4-FFF2-40B4-BE49-F238E27FC236}">
                      <a16:creationId xmlns:a16="http://schemas.microsoft.com/office/drawing/2014/main" id="{11A03A1A-19B9-A34E-AA3D-64DDB0FBE4B2}"/>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9949004" y="5388079"/>
                  <a:ext cx="1587141" cy="442731"/>
                </a:xfrm>
                <a:prstGeom prst="rect">
                  <a:avLst/>
                </a:prstGeom>
              </p:spPr>
            </p:pic>
            <p:pic>
              <p:nvPicPr>
                <p:cNvPr id="1146" name="Picture 1145">
                  <a:extLst>
                    <a:ext uri="{FF2B5EF4-FFF2-40B4-BE49-F238E27FC236}">
                      <a16:creationId xmlns:a16="http://schemas.microsoft.com/office/drawing/2014/main" id="{F64E573B-B5F6-4B40-910E-FE8EBAD06CED}"/>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5395796" y="5346345"/>
                  <a:ext cx="1349815" cy="526198"/>
                </a:xfrm>
                <a:prstGeom prst="rect">
                  <a:avLst/>
                </a:prstGeom>
              </p:spPr>
            </p:pic>
            <p:pic>
              <p:nvPicPr>
                <p:cNvPr id="1147" name="Picture 1146">
                  <a:extLst>
                    <a:ext uri="{FF2B5EF4-FFF2-40B4-BE49-F238E27FC236}">
                      <a16:creationId xmlns:a16="http://schemas.microsoft.com/office/drawing/2014/main" id="{4469CB36-655D-D542-9F50-FC5C1D8FBA75}"/>
                    </a:ext>
                  </a:extLst>
                </p:cNvPr>
                <p:cNvPicPr>
                  <a:picLocks noChangeAspect="1"/>
                </p:cNvPicPr>
                <p:nvPr/>
              </p:nvPicPr>
              <p:blipFill>
                <a:blip r:embed="rId54" cstate="email">
                  <a:extLst>
                    <a:ext uri="{28A0092B-C50C-407E-A947-70E740481C1C}">
                      <a14:useLocalDpi xmlns:a14="http://schemas.microsoft.com/office/drawing/2010/main"/>
                    </a:ext>
                  </a:extLst>
                </a:blip>
                <a:stretch>
                  <a:fillRect/>
                </a:stretch>
              </p:blipFill>
              <p:spPr>
                <a:xfrm>
                  <a:off x="3168459" y="5432577"/>
                  <a:ext cx="1294257" cy="353734"/>
                </a:xfrm>
                <a:prstGeom prst="rect">
                  <a:avLst/>
                </a:prstGeom>
              </p:spPr>
            </p:pic>
            <p:pic>
              <p:nvPicPr>
                <p:cNvPr id="1148" name="Picture 1147">
                  <a:extLst>
                    <a:ext uri="{FF2B5EF4-FFF2-40B4-BE49-F238E27FC236}">
                      <a16:creationId xmlns:a16="http://schemas.microsoft.com/office/drawing/2014/main" id="{6AA0E19E-ABD0-CC40-8FC8-01EDD85FB219}"/>
                    </a:ext>
                  </a:extLst>
                </p:cNvPr>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868686" y="5432577"/>
                  <a:ext cx="1414951" cy="353734"/>
                </a:xfrm>
                <a:prstGeom prst="rect">
                  <a:avLst/>
                </a:prstGeom>
              </p:spPr>
            </p:pic>
            <p:pic>
              <p:nvPicPr>
                <p:cNvPr id="1149" name="Picture 1148">
                  <a:extLst>
                    <a:ext uri="{FF2B5EF4-FFF2-40B4-BE49-F238E27FC236}">
                      <a16:creationId xmlns:a16="http://schemas.microsoft.com/office/drawing/2014/main" id="{2DC8E32F-F860-A541-8380-34F6EC055F4A}"/>
                    </a:ext>
                  </a:extLst>
                </p:cNvPr>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37838282" y="5260861"/>
                  <a:ext cx="1261954" cy="697167"/>
                </a:xfrm>
                <a:prstGeom prst="rect">
                  <a:avLst/>
                </a:prstGeom>
              </p:spPr>
            </p:pic>
            <p:pic>
              <p:nvPicPr>
                <p:cNvPr id="1150" name="Picture 1149">
                  <a:extLst>
                    <a:ext uri="{FF2B5EF4-FFF2-40B4-BE49-F238E27FC236}">
                      <a16:creationId xmlns:a16="http://schemas.microsoft.com/office/drawing/2014/main" id="{6A69A6D4-5AFF-2748-8579-813BFE124784}"/>
                    </a:ext>
                  </a:extLst>
                </p:cNvPr>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43934860" y="5483729"/>
                  <a:ext cx="1261954" cy="251430"/>
                </a:xfrm>
                <a:prstGeom prst="rect">
                  <a:avLst/>
                </a:prstGeom>
              </p:spPr>
            </p:pic>
            <p:pic>
              <p:nvPicPr>
                <p:cNvPr id="1151" name="Picture 1150">
                  <a:extLst>
                    <a:ext uri="{FF2B5EF4-FFF2-40B4-BE49-F238E27FC236}">
                      <a16:creationId xmlns:a16="http://schemas.microsoft.com/office/drawing/2014/main" id="{3E659AA9-9703-B045-8C40-D9688E87EAF0}"/>
                    </a:ext>
                  </a:extLst>
                </p:cNvPr>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39864743" y="5469785"/>
                  <a:ext cx="1675885" cy="279318"/>
                </a:xfrm>
                <a:prstGeom prst="rect">
                  <a:avLst/>
                </a:prstGeom>
              </p:spPr>
            </p:pic>
            <p:pic>
              <p:nvPicPr>
                <p:cNvPr id="1152" name="Picture 1151">
                  <a:extLst>
                    <a:ext uri="{FF2B5EF4-FFF2-40B4-BE49-F238E27FC236}">
                      <a16:creationId xmlns:a16="http://schemas.microsoft.com/office/drawing/2014/main" id="{6BC5DBBC-0AB5-8C4C-8F06-74D5AB5EE005}"/>
                    </a:ext>
                  </a:extLst>
                </p:cNvPr>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42305135" y="5178637"/>
                  <a:ext cx="865218" cy="861614"/>
                </a:xfrm>
                <a:prstGeom prst="rect">
                  <a:avLst/>
                </a:prstGeom>
              </p:spPr>
            </p:pic>
            <p:pic>
              <p:nvPicPr>
                <p:cNvPr id="1153" name="Picture 1152">
                  <a:extLst>
                    <a:ext uri="{FF2B5EF4-FFF2-40B4-BE49-F238E27FC236}">
                      <a16:creationId xmlns:a16="http://schemas.microsoft.com/office/drawing/2014/main" id="{638EABB3-86EC-774D-AD0F-FED628A5C537}"/>
                    </a:ext>
                  </a:extLst>
                </p:cNvPr>
                <p:cNvPicPr>
                  <a:picLocks noChangeAspect="1"/>
                </p:cNvPicPr>
                <p:nvPr/>
              </p:nvPicPr>
              <p:blipFill>
                <a:blip r:embed="rId60" cstate="email">
                  <a:extLst>
                    <a:ext uri="{28A0092B-C50C-407E-A947-70E740481C1C}">
                      <a14:useLocalDpi xmlns:a14="http://schemas.microsoft.com/office/drawing/2010/main"/>
                    </a:ext>
                  </a:extLst>
                </a:blip>
                <a:stretch>
                  <a:fillRect/>
                </a:stretch>
              </p:blipFill>
              <p:spPr>
                <a:xfrm>
                  <a:off x="34139662" y="5166332"/>
                  <a:ext cx="1084803" cy="886224"/>
                </a:xfrm>
                <a:prstGeom prst="rect">
                  <a:avLst/>
                </a:prstGeom>
              </p:spPr>
            </p:pic>
            <p:pic>
              <p:nvPicPr>
                <p:cNvPr id="1154" name="Picture 1153">
                  <a:extLst>
                    <a:ext uri="{FF2B5EF4-FFF2-40B4-BE49-F238E27FC236}">
                      <a16:creationId xmlns:a16="http://schemas.microsoft.com/office/drawing/2014/main" id="{625FB454-0EB2-3148-8C26-C309A8A814D3}"/>
                    </a:ext>
                  </a:extLst>
                </p:cNvPr>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30371603" y="5466305"/>
                  <a:ext cx="1366112" cy="286279"/>
                </a:xfrm>
                <a:prstGeom prst="rect">
                  <a:avLst/>
                </a:prstGeom>
              </p:spPr>
            </p:pic>
            <p:pic>
              <p:nvPicPr>
                <p:cNvPr id="1155" name="Picture 1154">
                  <a:extLst>
                    <a:ext uri="{FF2B5EF4-FFF2-40B4-BE49-F238E27FC236}">
                      <a16:creationId xmlns:a16="http://schemas.microsoft.com/office/drawing/2014/main" id="{84E7EB04-78F3-7344-9006-802C4D9E4D4D}"/>
                    </a:ext>
                  </a:extLst>
                </p:cNvPr>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35988972" y="5232976"/>
                  <a:ext cx="1084803" cy="752937"/>
                </a:xfrm>
                <a:prstGeom prst="rect">
                  <a:avLst/>
                </a:prstGeom>
              </p:spPr>
            </p:pic>
            <p:pic>
              <p:nvPicPr>
                <p:cNvPr id="1156" name="Picture 1155">
                  <a:extLst>
                    <a:ext uri="{FF2B5EF4-FFF2-40B4-BE49-F238E27FC236}">
                      <a16:creationId xmlns:a16="http://schemas.microsoft.com/office/drawing/2014/main" id="{B63EFF8F-E3DA-1C42-96E3-8B0AB6B7441A}"/>
                    </a:ext>
                  </a:extLst>
                </p:cNvPr>
                <p:cNvPicPr>
                  <a:picLocks noChangeAspect="1"/>
                </p:cNvPicPr>
                <p:nvPr/>
              </p:nvPicPr>
              <p:blipFill>
                <a:blip r:embed="rId63" cstate="email">
                  <a:extLst>
                    <a:ext uri="{28A0092B-C50C-407E-A947-70E740481C1C}">
                      <a14:useLocalDpi xmlns:a14="http://schemas.microsoft.com/office/drawing/2010/main"/>
                    </a:ext>
                  </a:extLst>
                </a:blip>
                <a:stretch>
                  <a:fillRect/>
                </a:stretch>
              </p:blipFill>
              <p:spPr>
                <a:xfrm>
                  <a:off x="12300652" y="5303251"/>
                  <a:ext cx="1208770" cy="612387"/>
                </a:xfrm>
                <a:prstGeom prst="rect">
                  <a:avLst/>
                </a:prstGeom>
              </p:spPr>
            </p:pic>
            <p:pic>
              <p:nvPicPr>
                <p:cNvPr id="1157" name="Picture 1156">
                  <a:extLst>
                    <a:ext uri="{FF2B5EF4-FFF2-40B4-BE49-F238E27FC236}">
                      <a16:creationId xmlns:a16="http://schemas.microsoft.com/office/drawing/2014/main" id="{3C166098-49C1-6E48-9ED9-DACCD1EAB18D}"/>
                    </a:ext>
                  </a:extLst>
                </p:cNvPr>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45961316" y="5424019"/>
                  <a:ext cx="1508847" cy="370851"/>
                </a:xfrm>
                <a:prstGeom prst="rect">
                  <a:avLst/>
                </a:prstGeom>
              </p:spPr>
            </p:pic>
            <p:pic>
              <p:nvPicPr>
                <p:cNvPr id="1158" name="Picture 1157">
                  <a:extLst>
                    <a:ext uri="{FF2B5EF4-FFF2-40B4-BE49-F238E27FC236}">
                      <a16:creationId xmlns:a16="http://schemas.microsoft.com/office/drawing/2014/main" id="{2AAED0A8-1425-DA4C-AB84-23D48935BC8E}"/>
                    </a:ext>
                  </a:extLst>
                </p:cNvPr>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20181834" y="5292511"/>
                  <a:ext cx="1560391" cy="633866"/>
                </a:xfrm>
                <a:prstGeom prst="rect">
                  <a:avLst/>
                </a:prstGeom>
              </p:spPr>
            </p:pic>
            <p:pic>
              <p:nvPicPr>
                <p:cNvPr id="1159" name="Picture 1158">
                  <a:extLst>
                    <a:ext uri="{FF2B5EF4-FFF2-40B4-BE49-F238E27FC236}">
                      <a16:creationId xmlns:a16="http://schemas.microsoft.com/office/drawing/2014/main" id="{85B761B9-6AF8-D745-9A8F-B8BAA88ED89D}"/>
                    </a:ext>
                  </a:extLst>
                </p:cNvPr>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16475838" y="5452229"/>
                  <a:ext cx="1220425" cy="314430"/>
                </a:xfrm>
                <a:prstGeom prst="rect">
                  <a:avLst/>
                </a:prstGeom>
              </p:spPr>
            </p:pic>
            <p:pic>
              <p:nvPicPr>
                <p:cNvPr id="1160" name="Picture 1159">
                  <a:extLst>
                    <a:ext uri="{FF2B5EF4-FFF2-40B4-BE49-F238E27FC236}">
                      <a16:creationId xmlns:a16="http://schemas.microsoft.com/office/drawing/2014/main" id="{35B46BBA-BAF5-D848-A9F8-C4369D6A96EC}"/>
                    </a:ext>
                  </a:extLst>
                </p:cNvPr>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24290469" y="5385815"/>
                  <a:ext cx="1486989" cy="447259"/>
                </a:xfrm>
                <a:prstGeom prst="rect">
                  <a:avLst/>
                </a:prstGeom>
              </p:spPr>
            </p:pic>
            <p:pic>
              <p:nvPicPr>
                <p:cNvPr id="1161" name="Picture 1160">
                  <a:extLst>
                    <a:ext uri="{FF2B5EF4-FFF2-40B4-BE49-F238E27FC236}">
                      <a16:creationId xmlns:a16="http://schemas.microsoft.com/office/drawing/2014/main" id="{43891740-1CF3-C249-A238-4409F78271A1}"/>
                    </a:ext>
                  </a:extLst>
                </p:cNvPr>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32502222" y="5278166"/>
                  <a:ext cx="872933" cy="662556"/>
                </a:xfrm>
                <a:prstGeom prst="rect">
                  <a:avLst/>
                </a:prstGeom>
              </p:spPr>
            </p:pic>
            <p:pic>
              <p:nvPicPr>
                <p:cNvPr id="1162" name="Picture 1161">
                  <a:extLst>
                    <a:ext uri="{FF2B5EF4-FFF2-40B4-BE49-F238E27FC236}">
                      <a16:creationId xmlns:a16="http://schemas.microsoft.com/office/drawing/2014/main" id="{92CB1A0E-569D-3947-8A82-2892A6B6F8E5}"/>
                    </a:ext>
                  </a:extLst>
                </p:cNvPr>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26541965" y="5390106"/>
                  <a:ext cx="1169807" cy="438676"/>
                </a:xfrm>
                <a:prstGeom prst="rect">
                  <a:avLst/>
                </a:prstGeom>
              </p:spPr>
            </p:pic>
            <p:pic>
              <p:nvPicPr>
                <p:cNvPr id="1163" name="Picture 1162">
                  <a:extLst>
                    <a:ext uri="{FF2B5EF4-FFF2-40B4-BE49-F238E27FC236}">
                      <a16:creationId xmlns:a16="http://schemas.microsoft.com/office/drawing/2014/main" id="{EC276774-0DEF-4C45-A2F8-E388126D2900}"/>
                    </a:ext>
                  </a:extLst>
                </p:cNvPr>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28476279" y="5303558"/>
                  <a:ext cx="1130817" cy="611772"/>
                </a:xfrm>
                <a:prstGeom prst="rect">
                  <a:avLst/>
                </a:prstGeom>
              </p:spPr>
            </p:pic>
          </p:grpSp>
          <p:grpSp>
            <p:nvGrpSpPr>
              <p:cNvPr id="901" name="Group 900">
                <a:extLst>
                  <a:ext uri="{FF2B5EF4-FFF2-40B4-BE49-F238E27FC236}">
                    <a16:creationId xmlns:a16="http://schemas.microsoft.com/office/drawing/2014/main" id="{64EF1B28-C2DD-1240-B3B5-AC0EF69A8AED}"/>
                  </a:ext>
                </a:extLst>
              </p:cNvPr>
              <p:cNvGrpSpPr/>
              <p:nvPr/>
            </p:nvGrpSpPr>
            <p:grpSpPr>
              <a:xfrm>
                <a:off x="1001951" y="3487935"/>
                <a:ext cx="46464663" cy="998611"/>
                <a:chOff x="1001951" y="4082295"/>
                <a:chExt cx="46464663" cy="998611"/>
              </a:xfrm>
            </p:grpSpPr>
            <p:pic>
              <p:nvPicPr>
                <p:cNvPr id="1119" name="Picture 1118">
                  <a:extLst>
                    <a:ext uri="{FF2B5EF4-FFF2-40B4-BE49-F238E27FC236}">
                      <a16:creationId xmlns:a16="http://schemas.microsoft.com/office/drawing/2014/main" id="{EAED3EB1-A6EE-0642-A179-FA3385021322}"/>
                    </a:ext>
                  </a:extLst>
                </p:cNvPr>
                <p:cNvPicPr>
                  <a:picLocks noChangeAspect="1"/>
                </p:cNvPicPr>
                <p:nvPr/>
              </p:nvPicPr>
              <p:blipFill>
                <a:blip r:embed="rId71" cstate="email">
                  <a:extLst>
                    <a:ext uri="{28A0092B-C50C-407E-A947-70E740481C1C}">
                      <a14:useLocalDpi xmlns:a14="http://schemas.microsoft.com/office/drawing/2010/main"/>
                    </a:ext>
                  </a:extLst>
                </a:blip>
                <a:stretch>
                  <a:fillRect/>
                </a:stretch>
              </p:blipFill>
              <p:spPr>
                <a:xfrm>
                  <a:off x="9439648" y="4407735"/>
                  <a:ext cx="1213428" cy="336908"/>
                </a:xfrm>
                <a:prstGeom prst="rect">
                  <a:avLst/>
                </a:prstGeom>
              </p:spPr>
            </p:pic>
            <p:pic>
              <p:nvPicPr>
                <p:cNvPr id="1120" name="Picture 1119">
                  <a:extLst>
                    <a:ext uri="{FF2B5EF4-FFF2-40B4-BE49-F238E27FC236}">
                      <a16:creationId xmlns:a16="http://schemas.microsoft.com/office/drawing/2014/main" id="{58F19286-DC66-5148-AFFF-5437E920BF43}"/>
                    </a:ext>
                  </a:extLst>
                </p:cNvPr>
                <p:cNvPicPr>
                  <a:picLocks noChangeAspect="1"/>
                </p:cNvPicPr>
                <p:nvPr/>
              </p:nvPicPr>
              <p:blipFill>
                <a:blip r:embed="rId72" cstate="email">
                  <a:extLst>
                    <a:ext uri="{28A0092B-C50C-407E-A947-70E740481C1C}">
                      <a14:useLocalDpi xmlns:a14="http://schemas.microsoft.com/office/drawing/2010/main"/>
                    </a:ext>
                  </a:extLst>
                </a:blip>
                <a:stretch>
                  <a:fillRect/>
                </a:stretch>
              </p:blipFill>
              <p:spPr>
                <a:xfrm>
                  <a:off x="7359255" y="4403138"/>
                  <a:ext cx="1298455" cy="346251"/>
                </a:xfrm>
                <a:prstGeom prst="rect">
                  <a:avLst/>
                </a:prstGeom>
              </p:spPr>
            </p:pic>
            <p:pic>
              <p:nvPicPr>
                <p:cNvPr id="1121" name="Picture 1120">
                  <a:extLst>
                    <a:ext uri="{FF2B5EF4-FFF2-40B4-BE49-F238E27FC236}">
                      <a16:creationId xmlns:a16="http://schemas.microsoft.com/office/drawing/2014/main" id="{9A5313BA-565D-B641-8AD2-21A3D730B74B}"/>
                    </a:ext>
                  </a:extLst>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3122601" y="4174556"/>
                  <a:ext cx="1140022" cy="811021"/>
                </a:xfrm>
                <a:prstGeom prst="rect">
                  <a:avLst/>
                </a:prstGeom>
              </p:spPr>
            </p:pic>
            <p:pic>
              <p:nvPicPr>
                <p:cNvPr id="1122" name="Picture 1121">
                  <a:extLst>
                    <a:ext uri="{FF2B5EF4-FFF2-40B4-BE49-F238E27FC236}">
                      <a16:creationId xmlns:a16="http://schemas.microsoft.com/office/drawing/2014/main" id="{BE83CC1B-F5DD-2646-9BE2-04520E1EAA04}"/>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5224879" y="4350498"/>
                  <a:ext cx="1352438" cy="453285"/>
                </a:xfrm>
                <a:prstGeom prst="rect">
                  <a:avLst/>
                </a:prstGeom>
              </p:spPr>
            </p:pic>
            <p:pic>
              <p:nvPicPr>
                <p:cNvPr id="1123" name="Picture 1122">
                  <a:extLst>
                    <a:ext uri="{FF2B5EF4-FFF2-40B4-BE49-F238E27FC236}">
                      <a16:creationId xmlns:a16="http://schemas.microsoft.com/office/drawing/2014/main" id="{16B24082-8B7D-1644-AA8C-83340ABB83FC}"/>
                    </a:ext>
                  </a:extLst>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1001951" y="4425898"/>
                  <a:ext cx="1227180" cy="299976"/>
                </a:xfrm>
                <a:prstGeom prst="rect">
                  <a:avLst/>
                </a:prstGeom>
              </p:spPr>
            </p:pic>
            <p:pic>
              <p:nvPicPr>
                <p:cNvPr id="1124" name="Picture 1123">
                  <a:extLst>
                    <a:ext uri="{FF2B5EF4-FFF2-40B4-BE49-F238E27FC236}">
                      <a16:creationId xmlns:a16="http://schemas.microsoft.com/office/drawing/2014/main" id="{16BCD038-6B48-0B4F-BBF8-D6A83EC9049E}"/>
                    </a:ext>
                  </a:extLst>
                </p:cNvPr>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a:off x="42126880" y="4423611"/>
                  <a:ext cx="1018071" cy="304628"/>
                </a:xfrm>
                <a:prstGeom prst="rect">
                  <a:avLst/>
                </a:prstGeom>
              </p:spPr>
            </p:pic>
            <p:pic>
              <p:nvPicPr>
                <p:cNvPr id="1125" name="Picture 1124">
                  <a:extLst>
                    <a:ext uri="{FF2B5EF4-FFF2-40B4-BE49-F238E27FC236}">
                      <a16:creationId xmlns:a16="http://schemas.microsoft.com/office/drawing/2014/main" id="{4544122C-3454-C446-BBF5-06A7DE58FD50}"/>
                    </a:ext>
                  </a:extLst>
                </p:cNvPr>
                <p:cNvPicPr>
                  <a:picLocks noChangeAspect="1"/>
                </p:cNvPicPr>
                <p:nvPr/>
              </p:nvPicPr>
              <p:blipFill>
                <a:blip r:embed="rId77" cstate="email">
                  <a:extLst>
                    <a:ext uri="{28A0092B-C50C-407E-A947-70E740481C1C}">
                      <a14:useLocalDpi xmlns:a14="http://schemas.microsoft.com/office/drawing/2010/main"/>
                    </a:ext>
                  </a:extLst>
                </a:blip>
                <a:stretch>
                  <a:fillRect/>
                </a:stretch>
              </p:blipFill>
              <p:spPr>
                <a:xfrm>
                  <a:off x="43926880" y="4386003"/>
                  <a:ext cx="1369199" cy="381094"/>
                </a:xfrm>
                <a:prstGeom prst="rect">
                  <a:avLst/>
                </a:prstGeom>
              </p:spPr>
            </p:pic>
            <p:pic>
              <p:nvPicPr>
                <p:cNvPr id="1126" name="Picture 1125">
                  <a:extLst>
                    <a:ext uri="{FF2B5EF4-FFF2-40B4-BE49-F238E27FC236}">
                      <a16:creationId xmlns:a16="http://schemas.microsoft.com/office/drawing/2014/main" id="{801FF020-E89C-634A-BC11-9869CF02E76A}"/>
                    </a:ext>
                  </a:extLst>
                </p:cNvPr>
                <p:cNvPicPr>
                  <a:picLocks noChangeAspect="1"/>
                </p:cNvPicPr>
                <p:nvPr/>
              </p:nvPicPr>
              <p:blipFill>
                <a:blip r:embed="rId78" cstate="email">
                  <a:extLst>
                    <a:ext uri="{28A0092B-C50C-407E-A947-70E740481C1C}">
                      <a14:useLocalDpi xmlns:a14="http://schemas.microsoft.com/office/drawing/2010/main"/>
                    </a:ext>
                  </a:extLst>
                </a:blip>
                <a:stretch>
                  <a:fillRect/>
                </a:stretch>
              </p:blipFill>
              <p:spPr>
                <a:xfrm>
                  <a:off x="46174752" y="4082295"/>
                  <a:ext cx="1291862" cy="998611"/>
                </a:xfrm>
                <a:prstGeom prst="rect">
                  <a:avLst/>
                </a:prstGeom>
              </p:spPr>
            </p:pic>
            <p:pic>
              <p:nvPicPr>
                <p:cNvPr id="1127" name="Picture 1126">
                  <a:extLst>
                    <a:ext uri="{FF2B5EF4-FFF2-40B4-BE49-F238E27FC236}">
                      <a16:creationId xmlns:a16="http://schemas.microsoft.com/office/drawing/2014/main" id="{5AE60C03-2563-A84B-9C5F-81F55F5BD303}"/>
                    </a:ext>
                  </a:extLst>
                </p:cNvPr>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40043416" y="4434684"/>
                  <a:ext cx="1301526" cy="282112"/>
                </a:xfrm>
                <a:prstGeom prst="rect">
                  <a:avLst/>
                </a:prstGeom>
              </p:spPr>
            </p:pic>
            <p:pic>
              <p:nvPicPr>
                <p:cNvPr id="1128" name="Picture 1127">
                  <a:extLst>
                    <a:ext uri="{FF2B5EF4-FFF2-40B4-BE49-F238E27FC236}">
                      <a16:creationId xmlns:a16="http://schemas.microsoft.com/office/drawing/2014/main" id="{390064E5-C71E-E442-8288-52FA3D464DBB}"/>
                    </a:ext>
                  </a:extLst>
                </p:cNvPr>
                <p:cNvPicPr>
                  <a:picLocks noChangeAspect="1"/>
                </p:cNvPicPr>
                <p:nvPr/>
              </p:nvPicPr>
              <p:blipFill>
                <a:blip r:embed="rId80" cstate="email">
                  <a:extLst>
                    <a:ext uri="{28A0092B-C50C-407E-A947-70E740481C1C}">
                      <a14:useLocalDpi xmlns:a14="http://schemas.microsoft.com/office/drawing/2010/main"/>
                    </a:ext>
                  </a:extLst>
                </a:blip>
                <a:stretch>
                  <a:fillRect/>
                </a:stretch>
              </p:blipFill>
              <p:spPr>
                <a:xfrm>
                  <a:off x="31109493" y="4443686"/>
                  <a:ext cx="1172480" cy="263810"/>
                </a:xfrm>
                <a:prstGeom prst="rect">
                  <a:avLst/>
                </a:prstGeom>
              </p:spPr>
            </p:pic>
            <p:pic>
              <p:nvPicPr>
                <p:cNvPr id="1129" name="Picture 1128">
                  <a:extLst>
                    <a:ext uri="{FF2B5EF4-FFF2-40B4-BE49-F238E27FC236}">
                      <a16:creationId xmlns:a16="http://schemas.microsoft.com/office/drawing/2014/main" id="{DF7FFB6E-10C1-DF49-B03D-9EB35379CA45}"/>
                    </a:ext>
                  </a:extLst>
                </p:cNvPr>
                <p:cNvPicPr>
                  <a:picLocks noChangeAspect="1"/>
                </p:cNvPicPr>
                <p:nvPr/>
              </p:nvPicPr>
              <p:blipFill>
                <a:blip r:embed="rId81" cstate="email">
                  <a:extLst>
                    <a:ext uri="{28A0092B-C50C-407E-A947-70E740481C1C}">
                      <a14:useLocalDpi xmlns:a14="http://schemas.microsoft.com/office/drawing/2010/main"/>
                    </a:ext>
                  </a:extLst>
                </a:blip>
                <a:stretch>
                  <a:fillRect/>
                </a:stretch>
              </p:blipFill>
              <p:spPr>
                <a:xfrm>
                  <a:off x="33063911" y="4461905"/>
                  <a:ext cx="1465682" cy="226766"/>
                </a:xfrm>
                <a:prstGeom prst="rect">
                  <a:avLst/>
                </a:prstGeom>
              </p:spPr>
            </p:pic>
            <p:pic>
              <p:nvPicPr>
                <p:cNvPr id="1130" name="Picture 1129">
                  <a:extLst>
                    <a:ext uri="{FF2B5EF4-FFF2-40B4-BE49-F238E27FC236}">
                      <a16:creationId xmlns:a16="http://schemas.microsoft.com/office/drawing/2014/main" id="{C1848102-5DB0-314F-9139-995F99EF4A74}"/>
                    </a:ext>
                  </a:extLst>
                </p:cNvPr>
                <p:cNvPicPr>
                  <a:picLocks noChangeAspect="1"/>
                </p:cNvPicPr>
                <p:nvPr/>
              </p:nvPicPr>
              <p:blipFill>
                <a:blip r:embed="rId82" cstate="email">
                  <a:extLst>
                    <a:ext uri="{28A0092B-C50C-407E-A947-70E740481C1C}">
                      <a14:useLocalDpi xmlns:a14="http://schemas.microsoft.com/office/drawing/2010/main"/>
                    </a:ext>
                  </a:extLst>
                </a:blip>
                <a:stretch>
                  <a:fillRect/>
                </a:stretch>
              </p:blipFill>
              <p:spPr>
                <a:xfrm>
                  <a:off x="37788651" y="4492948"/>
                  <a:ext cx="1472827" cy="163648"/>
                </a:xfrm>
                <a:prstGeom prst="rect">
                  <a:avLst/>
                </a:prstGeom>
              </p:spPr>
            </p:pic>
            <p:pic>
              <p:nvPicPr>
                <p:cNvPr id="1131" name="Picture 1130">
                  <a:extLst>
                    <a:ext uri="{FF2B5EF4-FFF2-40B4-BE49-F238E27FC236}">
                      <a16:creationId xmlns:a16="http://schemas.microsoft.com/office/drawing/2014/main" id="{B35EF446-2313-C444-8AB0-E2CF535F4ABD}"/>
                    </a:ext>
                  </a:extLst>
                </p:cNvPr>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13327806" y="4376432"/>
                  <a:ext cx="1476319" cy="400555"/>
                </a:xfrm>
                <a:prstGeom prst="rect">
                  <a:avLst/>
                </a:prstGeom>
              </p:spPr>
            </p:pic>
            <p:pic>
              <p:nvPicPr>
                <p:cNvPr id="1132" name="Picture 1131">
                  <a:extLst>
                    <a:ext uri="{FF2B5EF4-FFF2-40B4-BE49-F238E27FC236}">
                      <a16:creationId xmlns:a16="http://schemas.microsoft.com/office/drawing/2014/main" id="{2C0E1582-9CAD-B048-B836-E0D76443DB89}"/>
                    </a:ext>
                  </a:extLst>
                </p:cNvPr>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15789859" y="4113553"/>
                  <a:ext cx="1062895" cy="935054"/>
                </a:xfrm>
                <a:prstGeom prst="rect">
                  <a:avLst/>
                </a:prstGeom>
              </p:spPr>
            </p:pic>
            <p:pic>
              <p:nvPicPr>
                <p:cNvPr id="1133" name="Picture 1132">
                  <a:extLst>
                    <a:ext uri="{FF2B5EF4-FFF2-40B4-BE49-F238E27FC236}">
                      <a16:creationId xmlns:a16="http://schemas.microsoft.com/office/drawing/2014/main" id="{17F0EF23-4CE4-6B43-828C-EF14347B78EE}"/>
                    </a:ext>
                  </a:extLst>
                </p:cNvPr>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24623786" y="4454683"/>
                  <a:ext cx="1335854" cy="350745"/>
                </a:xfrm>
                <a:prstGeom prst="rect">
                  <a:avLst/>
                </a:prstGeom>
              </p:spPr>
            </p:pic>
            <p:pic>
              <p:nvPicPr>
                <p:cNvPr id="1134" name="Picture 1133">
                  <a:extLst>
                    <a:ext uri="{FF2B5EF4-FFF2-40B4-BE49-F238E27FC236}">
                      <a16:creationId xmlns:a16="http://schemas.microsoft.com/office/drawing/2014/main" id="{CBCFA565-637E-8A4A-8C0E-29BD27281465}"/>
                    </a:ext>
                  </a:extLst>
                </p:cNvPr>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28804841" y="4367018"/>
                  <a:ext cx="1522714" cy="348836"/>
                </a:xfrm>
                <a:prstGeom prst="rect">
                  <a:avLst/>
                </a:prstGeom>
              </p:spPr>
            </p:pic>
            <p:pic>
              <p:nvPicPr>
                <p:cNvPr id="1135" name="Picture 1134">
                  <a:extLst>
                    <a:ext uri="{FF2B5EF4-FFF2-40B4-BE49-F238E27FC236}">
                      <a16:creationId xmlns:a16="http://schemas.microsoft.com/office/drawing/2014/main" id="{32B6587C-F5F1-0648-91F2-12F716070742}"/>
                    </a:ext>
                  </a:extLst>
                </p:cNvPr>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26741578" y="4511765"/>
                  <a:ext cx="1281325" cy="320334"/>
                </a:xfrm>
                <a:prstGeom prst="rect">
                  <a:avLst/>
                </a:prstGeom>
              </p:spPr>
            </p:pic>
            <p:pic>
              <p:nvPicPr>
                <p:cNvPr id="1136" name="Picture 1135">
                  <a:extLst>
                    <a:ext uri="{FF2B5EF4-FFF2-40B4-BE49-F238E27FC236}">
                      <a16:creationId xmlns:a16="http://schemas.microsoft.com/office/drawing/2014/main" id="{B171650B-F53D-D945-8AF7-7ECB96A24518}"/>
                    </a:ext>
                  </a:extLst>
                </p:cNvPr>
                <p:cNvPicPr>
                  <a:picLocks noChangeAspect="1"/>
                </p:cNvPicPr>
                <p:nvPr/>
              </p:nvPicPr>
              <p:blipFill>
                <a:blip r:embed="rId88" cstate="email">
                  <a:extLst>
                    <a:ext uri="{28A0092B-C50C-407E-A947-70E740481C1C}">
                      <a14:useLocalDpi xmlns:a14="http://schemas.microsoft.com/office/drawing/2010/main"/>
                    </a:ext>
                  </a:extLst>
                </a:blip>
                <a:stretch>
                  <a:fillRect/>
                </a:stretch>
              </p:blipFill>
              <p:spPr>
                <a:xfrm>
                  <a:off x="17522855" y="4228399"/>
                  <a:ext cx="2201660" cy="711872"/>
                </a:xfrm>
                <a:prstGeom prst="rect">
                  <a:avLst/>
                </a:prstGeom>
              </p:spPr>
            </p:pic>
            <p:pic>
              <p:nvPicPr>
                <p:cNvPr id="1137" name="Picture 1136">
                  <a:extLst>
                    <a:ext uri="{FF2B5EF4-FFF2-40B4-BE49-F238E27FC236}">
                      <a16:creationId xmlns:a16="http://schemas.microsoft.com/office/drawing/2014/main" id="{B740055F-BDF0-714E-8709-5C449071A0C7}"/>
                    </a:ext>
                  </a:extLst>
                </p:cNvPr>
                <p:cNvPicPr>
                  <a:picLocks noChangeAspect="1"/>
                </p:cNvPicPr>
                <p:nvPr/>
              </p:nvPicPr>
              <p:blipFill>
                <a:blip r:embed="rId89" cstate="email">
                  <a:extLst>
                    <a:ext uri="{28A0092B-C50C-407E-A947-70E740481C1C}">
                      <a14:useLocalDpi xmlns:a14="http://schemas.microsoft.com/office/drawing/2010/main"/>
                    </a:ext>
                  </a:extLst>
                </a:blip>
                <a:stretch>
                  <a:fillRect/>
                </a:stretch>
              </p:blipFill>
              <p:spPr>
                <a:xfrm>
                  <a:off x="11435014" y="4467937"/>
                  <a:ext cx="1110854" cy="226286"/>
                </a:xfrm>
                <a:prstGeom prst="rect">
                  <a:avLst/>
                </a:prstGeom>
              </p:spPr>
            </p:pic>
            <p:pic>
              <p:nvPicPr>
                <p:cNvPr id="1138" name="Picture 1137">
                  <a:extLst>
                    <a:ext uri="{FF2B5EF4-FFF2-40B4-BE49-F238E27FC236}">
                      <a16:creationId xmlns:a16="http://schemas.microsoft.com/office/drawing/2014/main" id="{145FEA70-8439-F447-8447-003A62BEE2D9}"/>
                    </a:ext>
                  </a:extLst>
                </p:cNvPr>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20414494" y="4425898"/>
                  <a:ext cx="1301932" cy="219428"/>
                </a:xfrm>
                <a:prstGeom prst="rect">
                  <a:avLst/>
                </a:prstGeom>
              </p:spPr>
            </p:pic>
            <p:pic>
              <p:nvPicPr>
                <p:cNvPr id="1139" name="Picture 1138">
                  <a:extLst>
                    <a:ext uri="{FF2B5EF4-FFF2-40B4-BE49-F238E27FC236}">
                      <a16:creationId xmlns:a16="http://schemas.microsoft.com/office/drawing/2014/main" id="{D58195F2-C280-5A4A-8168-D886E971C251}"/>
                    </a:ext>
                  </a:extLst>
                </p:cNvPr>
                <p:cNvPicPr>
                  <a:picLocks noChangeAspect="1"/>
                </p:cNvPicPr>
                <p:nvPr/>
              </p:nvPicPr>
              <p:blipFill>
                <a:blip r:embed="rId91" cstate="email">
                  <a:extLst>
                    <a:ext uri="{28A0092B-C50C-407E-A947-70E740481C1C}">
                      <a14:useLocalDpi xmlns:a14="http://schemas.microsoft.com/office/drawing/2010/main"/>
                    </a:ext>
                  </a:extLst>
                </a:blip>
                <a:stretch>
                  <a:fillRect/>
                </a:stretch>
              </p:blipFill>
              <p:spPr>
                <a:xfrm>
                  <a:off x="22498364" y="4264609"/>
                  <a:ext cx="1343484" cy="641516"/>
                </a:xfrm>
                <a:prstGeom prst="rect">
                  <a:avLst/>
                </a:prstGeom>
              </p:spPr>
            </p:pic>
            <p:pic>
              <p:nvPicPr>
                <p:cNvPr id="1140" name="Picture 1139">
                  <a:extLst>
                    <a:ext uri="{FF2B5EF4-FFF2-40B4-BE49-F238E27FC236}">
                      <a16:creationId xmlns:a16="http://schemas.microsoft.com/office/drawing/2014/main" id="{70E54076-A010-C74D-80F3-D16F42E0FCDC}"/>
                    </a:ext>
                  </a:extLst>
                </p:cNvPr>
                <p:cNvPicPr>
                  <a:picLocks noChangeAspect="1"/>
                </p:cNvPicPr>
                <p:nvPr/>
              </p:nvPicPr>
              <p:blipFill>
                <a:blip r:embed="rId92" cstate="email">
                  <a:extLst>
                    <a:ext uri="{28A0092B-C50C-407E-A947-70E740481C1C}">
                      <a14:useLocalDpi xmlns:a14="http://schemas.microsoft.com/office/drawing/2010/main"/>
                    </a:ext>
                  </a:extLst>
                </a:blip>
                <a:stretch>
                  <a:fillRect/>
                </a:stretch>
              </p:blipFill>
              <p:spPr>
                <a:xfrm>
                  <a:off x="35311531" y="4492948"/>
                  <a:ext cx="1695182" cy="282529"/>
                </a:xfrm>
                <a:prstGeom prst="rect">
                  <a:avLst/>
                </a:prstGeom>
              </p:spPr>
            </p:pic>
          </p:grpSp>
          <p:grpSp>
            <p:nvGrpSpPr>
              <p:cNvPr id="902" name="Group 901">
                <a:extLst>
                  <a:ext uri="{FF2B5EF4-FFF2-40B4-BE49-F238E27FC236}">
                    <a16:creationId xmlns:a16="http://schemas.microsoft.com/office/drawing/2014/main" id="{3FDB3F16-F6BE-EA42-9E9C-9520509B681A}"/>
                  </a:ext>
                </a:extLst>
              </p:cNvPr>
              <p:cNvGrpSpPr/>
              <p:nvPr/>
            </p:nvGrpSpPr>
            <p:grpSpPr>
              <a:xfrm>
                <a:off x="1100428" y="14442259"/>
                <a:ext cx="46369995" cy="1002183"/>
                <a:chOff x="1100428" y="14965935"/>
                <a:chExt cx="46369995" cy="1002183"/>
              </a:xfrm>
            </p:grpSpPr>
            <p:pic>
              <p:nvPicPr>
                <p:cNvPr id="1097" name="Picture 1096">
                  <a:extLst>
                    <a:ext uri="{FF2B5EF4-FFF2-40B4-BE49-F238E27FC236}">
                      <a16:creationId xmlns:a16="http://schemas.microsoft.com/office/drawing/2014/main" id="{5E686C73-D8C0-C64D-9CCD-C940CBE730AD}"/>
                    </a:ext>
                  </a:extLst>
                </p:cNvPr>
                <p:cNvPicPr>
                  <a:picLocks noChangeAspect="1"/>
                </p:cNvPicPr>
                <p:nvPr/>
              </p:nvPicPr>
              <p:blipFill>
                <a:blip r:embed="rId93" cstate="email">
                  <a:extLst>
                    <a:ext uri="{28A0092B-C50C-407E-A947-70E740481C1C}">
                      <a14:useLocalDpi xmlns:a14="http://schemas.microsoft.com/office/drawing/2010/main"/>
                    </a:ext>
                  </a:extLst>
                </a:blip>
                <a:stretch>
                  <a:fillRect/>
                </a:stretch>
              </p:blipFill>
              <p:spPr>
                <a:xfrm>
                  <a:off x="17537500" y="15356915"/>
                  <a:ext cx="1395449" cy="220223"/>
                </a:xfrm>
                <a:prstGeom prst="rect">
                  <a:avLst/>
                </a:prstGeom>
              </p:spPr>
            </p:pic>
            <p:pic>
              <p:nvPicPr>
                <p:cNvPr id="1098" name="Picture 1097">
                  <a:extLst>
                    <a:ext uri="{FF2B5EF4-FFF2-40B4-BE49-F238E27FC236}">
                      <a16:creationId xmlns:a16="http://schemas.microsoft.com/office/drawing/2014/main" id="{2CE795BC-5601-BD42-86A1-D275ADE8F266}"/>
                    </a:ext>
                  </a:extLst>
                </p:cNvPr>
                <p:cNvPicPr>
                  <a:picLocks noChangeAspect="1"/>
                </p:cNvPicPr>
                <p:nvPr/>
              </p:nvPicPr>
              <p:blipFill>
                <a:blip r:embed="rId94" cstate="email">
                  <a:extLst>
                    <a:ext uri="{28A0092B-C50C-407E-A947-70E740481C1C}">
                      <a14:useLocalDpi xmlns:a14="http://schemas.microsoft.com/office/drawing/2010/main"/>
                    </a:ext>
                  </a:extLst>
                </a:blip>
                <a:stretch>
                  <a:fillRect/>
                </a:stretch>
              </p:blipFill>
              <p:spPr>
                <a:xfrm>
                  <a:off x="26065109" y="15300668"/>
                  <a:ext cx="929367" cy="332717"/>
                </a:xfrm>
                <a:prstGeom prst="rect">
                  <a:avLst/>
                </a:prstGeom>
              </p:spPr>
            </p:pic>
            <p:pic>
              <p:nvPicPr>
                <p:cNvPr id="1099" name="Picture 1098">
                  <a:extLst>
                    <a:ext uri="{FF2B5EF4-FFF2-40B4-BE49-F238E27FC236}">
                      <a16:creationId xmlns:a16="http://schemas.microsoft.com/office/drawing/2014/main" id="{66D3C672-FBB1-BA41-848A-D69F9A9C7F92}"/>
                    </a:ext>
                  </a:extLst>
                </p:cNvPr>
                <p:cNvPicPr>
                  <a:picLocks noChangeAspect="1"/>
                </p:cNvPicPr>
                <p:nvPr/>
              </p:nvPicPr>
              <p:blipFill>
                <a:blip r:embed="rId95" cstate="email">
                  <a:extLst>
                    <a:ext uri="{28A0092B-C50C-407E-A947-70E740481C1C}">
                      <a14:useLocalDpi xmlns:a14="http://schemas.microsoft.com/office/drawing/2010/main"/>
                    </a:ext>
                  </a:extLst>
                </a:blip>
                <a:stretch>
                  <a:fillRect/>
                </a:stretch>
              </p:blipFill>
              <p:spPr>
                <a:xfrm>
                  <a:off x="31302909" y="15303694"/>
                  <a:ext cx="1218330" cy="326664"/>
                </a:xfrm>
                <a:prstGeom prst="rect">
                  <a:avLst/>
                </a:prstGeom>
              </p:spPr>
            </p:pic>
            <p:pic>
              <p:nvPicPr>
                <p:cNvPr id="1100" name="Picture 1099">
                  <a:extLst>
                    <a:ext uri="{FF2B5EF4-FFF2-40B4-BE49-F238E27FC236}">
                      <a16:creationId xmlns:a16="http://schemas.microsoft.com/office/drawing/2014/main" id="{45FFBC9B-A849-B44B-A048-C42E1EC0F7E9}"/>
                    </a:ext>
                  </a:extLst>
                </p:cNvPr>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3339753" y="15195011"/>
                  <a:ext cx="2498218" cy="544031"/>
                </a:xfrm>
                <a:prstGeom prst="rect">
                  <a:avLst/>
                </a:prstGeom>
              </p:spPr>
            </p:pic>
            <p:pic>
              <p:nvPicPr>
                <p:cNvPr id="1101" name="Picture 1100">
                  <a:extLst>
                    <a:ext uri="{FF2B5EF4-FFF2-40B4-BE49-F238E27FC236}">
                      <a16:creationId xmlns:a16="http://schemas.microsoft.com/office/drawing/2014/main" id="{D6DACB4D-738C-BD48-BFA1-3D1116856D80}"/>
                    </a:ext>
                  </a:extLst>
                </p:cNvPr>
                <p:cNvPicPr>
                  <a:picLocks noChangeAspect="1"/>
                </p:cNvPicPr>
                <p:nvPr/>
              </p:nvPicPr>
              <p:blipFill>
                <a:blip r:embed="rId97" cstate="email">
                  <a:extLst>
                    <a:ext uri="{28A0092B-C50C-407E-A947-70E740481C1C}">
                      <a14:useLocalDpi xmlns:a14="http://schemas.microsoft.com/office/drawing/2010/main"/>
                    </a:ext>
                  </a:extLst>
                </a:blip>
                <a:stretch>
                  <a:fillRect/>
                </a:stretch>
              </p:blipFill>
              <p:spPr>
                <a:xfrm>
                  <a:off x="21806378" y="15369669"/>
                  <a:ext cx="1395449" cy="194714"/>
                </a:xfrm>
                <a:prstGeom prst="rect">
                  <a:avLst/>
                </a:prstGeom>
              </p:spPr>
            </p:pic>
            <p:pic>
              <p:nvPicPr>
                <p:cNvPr id="1102" name="Picture 1101">
                  <a:extLst>
                    <a:ext uri="{FF2B5EF4-FFF2-40B4-BE49-F238E27FC236}">
                      <a16:creationId xmlns:a16="http://schemas.microsoft.com/office/drawing/2014/main" id="{7C8FD6E5-D3F2-8D41-A9AE-01E7CB49C76F}"/>
                    </a:ext>
                  </a:extLst>
                </p:cNvPr>
                <p:cNvPicPr>
                  <a:picLocks noChangeAspect="1"/>
                </p:cNvPicPr>
                <p:nvPr/>
              </p:nvPicPr>
              <p:blipFill>
                <a:blip r:embed="rId98" cstate="email">
                  <a:extLst>
                    <a:ext uri="{28A0092B-C50C-407E-A947-70E740481C1C}">
                      <a14:useLocalDpi xmlns:a14="http://schemas.microsoft.com/office/drawing/2010/main"/>
                    </a:ext>
                  </a:extLst>
                </a:blip>
                <a:stretch>
                  <a:fillRect/>
                </a:stretch>
              </p:blipFill>
              <p:spPr>
                <a:xfrm>
                  <a:off x="6565421" y="15279164"/>
                  <a:ext cx="1370588" cy="375725"/>
                </a:xfrm>
                <a:prstGeom prst="rect">
                  <a:avLst/>
                </a:prstGeom>
              </p:spPr>
            </p:pic>
            <p:pic>
              <p:nvPicPr>
                <p:cNvPr id="1103" name="Picture 1102">
                  <a:extLst>
                    <a:ext uri="{FF2B5EF4-FFF2-40B4-BE49-F238E27FC236}">
                      <a16:creationId xmlns:a16="http://schemas.microsoft.com/office/drawing/2014/main" id="{1A3192EA-1D66-E84D-9D7B-71EDE4D799AE}"/>
                    </a:ext>
                  </a:extLst>
                </p:cNvPr>
                <p:cNvPicPr>
                  <a:picLocks noChangeAspect="1"/>
                </p:cNvPicPr>
                <p:nvPr/>
              </p:nvPicPr>
              <p:blipFill>
                <a:blip r:embed="rId99" cstate="email">
                  <a:extLst>
                    <a:ext uri="{28A0092B-C50C-407E-A947-70E740481C1C}">
                      <a14:useLocalDpi xmlns:a14="http://schemas.microsoft.com/office/drawing/2010/main"/>
                    </a:ext>
                  </a:extLst>
                </a:blip>
                <a:stretch>
                  <a:fillRect/>
                </a:stretch>
              </p:blipFill>
              <p:spPr>
                <a:xfrm>
                  <a:off x="41314599" y="15202504"/>
                  <a:ext cx="1597177" cy="529044"/>
                </a:xfrm>
                <a:prstGeom prst="rect">
                  <a:avLst/>
                </a:prstGeom>
              </p:spPr>
            </p:pic>
            <p:pic>
              <p:nvPicPr>
                <p:cNvPr id="1104" name="Picture 1103">
                  <a:extLst>
                    <a:ext uri="{FF2B5EF4-FFF2-40B4-BE49-F238E27FC236}">
                      <a16:creationId xmlns:a16="http://schemas.microsoft.com/office/drawing/2014/main" id="{B990A787-D7A9-3649-8173-FFC8257C98CC}"/>
                    </a:ext>
                  </a:extLst>
                </p:cNvPr>
                <p:cNvPicPr>
                  <a:picLocks noChangeAspect="1"/>
                </p:cNvPicPr>
                <p:nvPr/>
              </p:nvPicPr>
              <p:blipFill>
                <a:blip r:embed="rId100" cstate="email">
                  <a:extLst>
                    <a:ext uri="{28A0092B-C50C-407E-A947-70E740481C1C}">
                      <a14:useLocalDpi xmlns:a14="http://schemas.microsoft.com/office/drawing/2010/main"/>
                    </a:ext>
                  </a:extLst>
                </a:blip>
                <a:stretch>
                  <a:fillRect/>
                </a:stretch>
              </p:blipFill>
              <p:spPr>
                <a:xfrm>
                  <a:off x="35543382" y="15279164"/>
                  <a:ext cx="1326770" cy="375724"/>
                </a:xfrm>
                <a:prstGeom prst="rect">
                  <a:avLst/>
                </a:prstGeom>
              </p:spPr>
            </p:pic>
            <p:pic>
              <p:nvPicPr>
                <p:cNvPr id="1105" name="Picture 1104">
                  <a:extLst>
                    <a:ext uri="{FF2B5EF4-FFF2-40B4-BE49-F238E27FC236}">
                      <a16:creationId xmlns:a16="http://schemas.microsoft.com/office/drawing/2014/main" id="{6EF513A2-3CA0-7E40-AF0A-36BE306842AB}"/>
                    </a:ext>
                  </a:extLst>
                </p:cNvPr>
                <p:cNvPicPr>
                  <a:picLocks noChangeAspect="1"/>
                </p:cNvPicPr>
                <p:nvPr/>
              </p:nvPicPr>
              <p:blipFill>
                <a:blip r:embed="rId101" cstate="email">
                  <a:extLst>
                    <a:ext uri="{28A0092B-C50C-407E-A947-70E740481C1C}">
                      <a14:useLocalDpi xmlns:a14="http://schemas.microsoft.com/office/drawing/2010/main"/>
                    </a:ext>
                  </a:extLst>
                </a:blip>
                <a:stretch>
                  <a:fillRect/>
                </a:stretch>
              </p:blipFill>
              <p:spPr>
                <a:xfrm>
                  <a:off x="1100428" y="15358310"/>
                  <a:ext cx="1391559" cy="217433"/>
                </a:xfrm>
                <a:prstGeom prst="rect">
                  <a:avLst/>
                </a:prstGeom>
              </p:spPr>
            </p:pic>
            <p:pic>
              <p:nvPicPr>
                <p:cNvPr id="1106" name="Picture 1105">
                  <a:extLst>
                    <a:ext uri="{FF2B5EF4-FFF2-40B4-BE49-F238E27FC236}">
                      <a16:creationId xmlns:a16="http://schemas.microsoft.com/office/drawing/2014/main" id="{CDB5A29A-D3C5-0C47-A217-FBBD566B20E5}"/>
                    </a:ext>
                  </a:extLst>
                </p:cNvPr>
                <p:cNvPicPr>
                  <a:picLocks noChangeAspect="1"/>
                </p:cNvPicPr>
                <p:nvPr/>
              </p:nvPicPr>
              <p:blipFill>
                <a:blip r:embed="rId102" cstate="email">
                  <a:extLst>
                    <a:ext uri="{28A0092B-C50C-407E-A947-70E740481C1C}">
                      <a14:useLocalDpi xmlns:a14="http://schemas.microsoft.com/office/drawing/2010/main"/>
                    </a:ext>
                  </a:extLst>
                </a:blip>
                <a:stretch>
                  <a:fillRect/>
                </a:stretch>
              </p:blipFill>
              <p:spPr>
                <a:xfrm>
                  <a:off x="39396911" y="15257476"/>
                  <a:ext cx="1190238" cy="419100"/>
                </a:xfrm>
                <a:prstGeom prst="rect">
                  <a:avLst/>
                </a:prstGeom>
              </p:spPr>
            </p:pic>
            <p:pic>
              <p:nvPicPr>
                <p:cNvPr id="1107" name="Picture 1106">
                  <a:extLst>
                    <a:ext uri="{FF2B5EF4-FFF2-40B4-BE49-F238E27FC236}">
                      <a16:creationId xmlns:a16="http://schemas.microsoft.com/office/drawing/2014/main" id="{6F22B61F-D745-DD40-B03B-FDF1D696B65B}"/>
                    </a:ext>
                  </a:extLst>
                </p:cNvPr>
                <p:cNvPicPr>
                  <a:picLocks noChangeAspect="1"/>
                </p:cNvPicPr>
                <p:nvPr/>
              </p:nvPicPr>
              <p:blipFill>
                <a:blip r:embed="rId103" cstate="email">
                  <a:extLst>
                    <a:ext uri="{28A0092B-C50C-407E-A947-70E740481C1C}">
                      <a14:useLocalDpi xmlns:a14="http://schemas.microsoft.com/office/drawing/2010/main"/>
                    </a:ext>
                  </a:extLst>
                </a:blip>
                <a:stretch>
                  <a:fillRect/>
                </a:stretch>
              </p:blipFill>
              <p:spPr>
                <a:xfrm>
                  <a:off x="29341804" y="15303566"/>
                  <a:ext cx="1233655" cy="326920"/>
                </a:xfrm>
                <a:prstGeom prst="rect">
                  <a:avLst/>
                </a:prstGeom>
              </p:spPr>
            </p:pic>
            <p:pic>
              <p:nvPicPr>
                <p:cNvPr id="1108" name="Picture 1107">
                  <a:extLst>
                    <a:ext uri="{FF2B5EF4-FFF2-40B4-BE49-F238E27FC236}">
                      <a16:creationId xmlns:a16="http://schemas.microsoft.com/office/drawing/2014/main" id="{23E95B3D-F1AC-EF43-A76F-F1B770EBBC89}"/>
                    </a:ext>
                  </a:extLst>
                </p:cNvPr>
                <p:cNvPicPr>
                  <a:picLocks noChangeAspect="1"/>
                </p:cNvPicPr>
                <p:nvPr/>
              </p:nvPicPr>
              <p:blipFill>
                <a:blip r:embed="rId104" cstate="email">
                  <a:extLst>
                    <a:ext uri="{28A0092B-C50C-407E-A947-70E740481C1C}">
                      <a14:useLocalDpi xmlns:a14="http://schemas.microsoft.com/office/drawing/2010/main"/>
                    </a:ext>
                  </a:extLst>
                </a:blip>
                <a:stretch>
                  <a:fillRect/>
                </a:stretch>
              </p:blipFill>
              <p:spPr>
                <a:xfrm>
                  <a:off x="8663459" y="14965935"/>
                  <a:ext cx="1002183" cy="1002183"/>
                </a:xfrm>
                <a:prstGeom prst="rect">
                  <a:avLst/>
                </a:prstGeom>
              </p:spPr>
            </p:pic>
            <p:pic>
              <p:nvPicPr>
                <p:cNvPr id="1109" name="Picture 1108">
                  <a:extLst>
                    <a:ext uri="{FF2B5EF4-FFF2-40B4-BE49-F238E27FC236}">
                      <a16:creationId xmlns:a16="http://schemas.microsoft.com/office/drawing/2014/main" id="{397B6B88-6ABC-F94F-A022-ABA2E4EBC9CC}"/>
                    </a:ext>
                  </a:extLst>
                </p:cNvPr>
                <p:cNvPicPr>
                  <a:picLocks noChangeAspect="1"/>
                </p:cNvPicPr>
                <p:nvPr/>
              </p:nvPicPr>
              <p:blipFill>
                <a:blip r:embed="rId105" cstate="email">
                  <a:extLst>
                    <a:ext uri="{28A0092B-C50C-407E-A947-70E740481C1C}">
                      <a14:useLocalDpi xmlns:a14="http://schemas.microsoft.com/office/drawing/2010/main"/>
                    </a:ext>
                  </a:extLst>
                </a:blip>
                <a:stretch>
                  <a:fillRect/>
                </a:stretch>
              </p:blipFill>
              <p:spPr>
                <a:xfrm>
                  <a:off x="15577857" y="15266156"/>
                  <a:ext cx="1232193" cy="401740"/>
                </a:xfrm>
                <a:prstGeom prst="rect">
                  <a:avLst/>
                </a:prstGeom>
              </p:spPr>
            </p:pic>
            <p:pic>
              <p:nvPicPr>
                <p:cNvPr id="1110" name="Picture 1109">
                  <a:extLst>
                    <a:ext uri="{FF2B5EF4-FFF2-40B4-BE49-F238E27FC236}">
                      <a16:creationId xmlns:a16="http://schemas.microsoft.com/office/drawing/2014/main" id="{C7CC135B-9F5F-DC4D-AAA7-B47DFE5B3A48}"/>
                    </a:ext>
                  </a:extLst>
                </p:cNvPr>
                <p:cNvPicPr>
                  <a:picLocks noChangeAspect="1"/>
                </p:cNvPicPr>
                <p:nvPr/>
              </p:nvPicPr>
              <p:blipFill>
                <a:blip r:embed="rId106" cstate="email">
                  <a:extLst>
                    <a:ext uri="{28A0092B-C50C-407E-A947-70E740481C1C}">
                      <a14:useLocalDpi xmlns:a14="http://schemas.microsoft.com/office/drawing/2010/main"/>
                    </a:ext>
                  </a:extLst>
                </a:blip>
                <a:stretch>
                  <a:fillRect/>
                </a:stretch>
              </p:blipFill>
              <p:spPr>
                <a:xfrm>
                  <a:off x="10393092" y="15029363"/>
                  <a:ext cx="2362586" cy="875327"/>
                </a:xfrm>
                <a:prstGeom prst="rect">
                  <a:avLst/>
                </a:prstGeom>
              </p:spPr>
            </p:pic>
            <p:pic>
              <p:nvPicPr>
                <p:cNvPr id="1111" name="Picture 1110">
                  <a:extLst>
                    <a:ext uri="{FF2B5EF4-FFF2-40B4-BE49-F238E27FC236}">
                      <a16:creationId xmlns:a16="http://schemas.microsoft.com/office/drawing/2014/main" id="{5506CDB5-1CCF-3D4B-B267-F999BE6F6BB4}"/>
                    </a:ext>
                  </a:extLst>
                </p:cNvPr>
                <p:cNvPicPr>
                  <a:picLocks noChangeAspect="1"/>
                </p:cNvPicPr>
                <p:nvPr/>
              </p:nvPicPr>
              <p:blipFill>
                <a:blip r:embed="rId107" cstate="email">
                  <a:extLst>
                    <a:ext uri="{28A0092B-C50C-407E-A947-70E740481C1C}">
                      <a14:useLocalDpi xmlns:a14="http://schemas.microsoft.com/office/drawing/2010/main"/>
                    </a:ext>
                  </a:extLst>
                </a:blip>
                <a:stretch>
                  <a:fillRect/>
                </a:stretch>
              </p:blipFill>
              <p:spPr>
                <a:xfrm>
                  <a:off x="19660399" y="15166291"/>
                  <a:ext cx="1418529" cy="601471"/>
                </a:xfrm>
                <a:prstGeom prst="rect">
                  <a:avLst/>
                </a:prstGeom>
              </p:spPr>
            </p:pic>
            <p:pic>
              <p:nvPicPr>
                <p:cNvPr id="1112" name="Picture 1111">
                  <a:extLst>
                    <a:ext uri="{FF2B5EF4-FFF2-40B4-BE49-F238E27FC236}">
                      <a16:creationId xmlns:a16="http://schemas.microsoft.com/office/drawing/2014/main" id="{B69ACE5E-B0A0-894A-8E08-20A7042E943E}"/>
                    </a:ext>
                  </a:extLst>
                </p:cNvPr>
                <p:cNvPicPr>
                  <a:picLocks noChangeAspect="1"/>
                </p:cNvPicPr>
                <p:nvPr/>
              </p:nvPicPr>
              <p:blipFill>
                <a:blip r:embed="rId108" cstate="email">
                  <a:extLst>
                    <a:ext uri="{28A0092B-C50C-407E-A947-70E740481C1C}">
                      <a14:useLocalDpi xmlns:a14="http://schemas.microsoft.com/office/drawing/2010/main"/>
                    </a:ext>
                  </a:extLst>
                </a:blip>
                <a:stretch>
                  <a:fillRect/>
                </a:stretch>
              </p:blipFill>
              <p:spPr>
                <a:xfrm>
                  <a:off x="45945757" y="15244426"/>
                  <a:ext cx="1524666" cy="445201"/>
                </a:xfrm>
                <a:prstGeom prst="rect">
                  <a:avLst/>
                </a:prstGeom>
              </p:spPr>
            </p:pic>
            <p:pic>
              <p:nvPicPr>
                <p:cNvPr id="1113" name="Picture 1112">
                  <a:extLst>
                    <a:ext uri="{FF2B5EF4-FFF2-40B4-BE49-F238E27FC236}">
                      <a16:creationId xmlns:a16="http://schemas.microsoft.com/office/drawing/2014/main" id="{F3F44659-6D3A-1948-89D9-60CB0697269A}"/>
                    </a:ext>
                  </a:extLst>
                </p:cNvPr>
                <p:cNvPicPr>
                  <a:picLocks noChangeAspect="1"/>
                </p:cNvPicPr>
                <p:nvPr/>
              </p:nvPicPr>
              <p:blipFill>
                <a:blip r:embed="rId109" cstate="email">
                  <a:extLst>
                    <a:ext uri="{28A0092B-C50C-407E-A947-70E740481C1C}">
                      <a14:useLocalDpi xmlns:a14="http://schemas.microsoft.com/office/drawing/2010/main"/>
                    </a:ext>
                  </a:extLst>
                </a:blip>
                <a:stretch>
                  <a:fillRect/>
                </a:stretch>
              </p:blipFill>
              <p:spPr>
                <a:xfrm>
                  <a:off x="13483128" y="15301630"/>
                  <a:ext cx="1367279" cy="330793"/>
                </a:xfrm>
                <a:prstGeom prst="rect">
                  <a:avLst/>
                </a:prstGeom>
              </p:spPr>
            </p:pic>
            <p:pic>
              <p:nvPicPr>
                <p:cNvPr id="1114" name="Picture 1113">
                  <a:extLst>
                    <a:ext uri="{FF2B5EF4-FFF2-40B4-BE49-F238E27FC236}">
                      <a16:creationId xmlns:a16="http://schemas.microsoft.com/office/drawing/2014/main" id="{A04EC2FF-365A-8A41-86B5-45E006878E17}"/>
                    </a:ext>
                  </a:extLst>
                </p:cNvPr>
                <p:cNvPicPr>
                  <a:picLocks noChangeAspect="1"/>
                </p:cNvPicPr>
                <p:nvPr/>
              </p:nvPicPr>
              <p:blipFill>
                <a:blip r:embed="rId110" cstate="email">
                  <a:extLst>
                    <a:ext uri="{28A0092B-C50C-407E-A947-70E740481C1C}">
                      <a14:useLocalDpi xmlns:a14="http://schemas.microsoft.com/office/drawing/2010/main"/>
                    </a:ext>
                  </a:extLst>
                </a:blip>
                <a:stretch>
                  <a:fillRect/>
                </a:stretch>
              </p:blipFill>
              <p:spPr>
                <a:xfrm>
                  <a:off x="33248689" y="15335570"/>
                  <a:ext cx="1567243" cy="262913"/>
                </a:xfrm>
                <a:prstGeom prst="rect">
                  <a:avLst/>
                </a:prstGeom>
              </p:spPr>
            </p:pic>
            <p:pic>
              <p:nvPicPr>
                <p:cNvPr id="1115" name="Picture 1114">
                  <a:extLst>
                    <a:ext uri="{FF2B5EF4-FFF2-40B4-BE49-F238E27FC236}">
                      <a16:creationId xmlns:a16="http://schemas.microsoft.com/office/drawing/2014/main" id="{8D0B89D7-1555-9A46-92DC-C886EC9DD693}"/>
                    </a:ext>
                  </a:extLst>
                </p:cNvPr>
                <p:cNvPicPr>
                  <a:picLocks noChangeAspect="1"/>
                </p:cNvPicPr>
                <p:nvPr/>
              </p:nvPicPr>
              <p:blipFill>
                <a:blip r:embed="rId111" cstate="email">
                  <a:extLst>
                    <a:ext uri="{28A0092B-C50C-407E-A947-70E740481C1C}">
                      <a14:useLocalDpi xmlns:a14="http://schemas.microsoft.com/office/drawing/2010/main"/>
                    </a:ext>
                  </a:extLst>
                </a:blip>
                <a:stretch>
                  <a:fillRect/>
                </a:stretch>
              </p:blipFill>
              <p:spPr>
                <a:xfrm>
                  <a:off x="43639226" y="15353308"/>
                  <a:ext cx="1579087" cy="227437"/>
                </a:xfrm>
                <a:prstGeom prst="rect">
                  <a:avLst/>
                </a:prstGeom>
              </p:spPr>
            </p:pic>
            <p:pic>
              <p:nvPicPr>
                <p:cNvPr id="1116" name="Picture 1115">
                  <a:extLst>
                    <a:ext uri="{FF2B5EF4-FFF2-40B4-BE49-F238E27FC236}">
                      <a16:creationId xmlns:a16="http://schemas.microsoft.com/office/drawing/2014/main" id="{C1D94F6D-DC61-AB43-835D-54ADEC43E925}"/>
                    </a:ext>
                  </a:extLst>
                </p:cNvPr>
                <p:cNvPicPr>
                  <a:picLocks noChangeAspect="1"/>
                </p:cNvPicPr>
                <p:nvPr/>
              </p:nvPicPr>
              <p:blipFill>
                <a:blip r:embed="rId112" cstate="email">
                  <a:extLst>
                    <a:ext uri="{28A0092B-C50C-407E-A947-70E740481C1C}">
                      <a14:useLocalDpi xmlns:a14="http://schemas.microsoft.com/office/drawing/2010/main"/>
                    </a:ext>
                  </a:extLst>
                </a:blip>
                <a:stretch>
                  <a:fillRect/>
                </a:stretch>
              </p:blipFill>
              <p:spPr>
                <a:xfrm>
                  <a:off x="23929277" y="15142014"/>
                  <a:ext cx="1408382" cy="650025"/>
                </a:xfrm>
                <a:prstGeom prst="rect">
                  <a:avLst/>
                </a:prstGeom>
              </p:spPr>
            </p:pic>
            <p:pic>
              <p:nvPicPr>
                <p:cNvPr id="1117" name="Picture 1116">
                  <a:extLst>
                    <a:ext uri="{FF2B5EF4-FFF2-40B4-BE49-F238E27FC236}">
                      <a16:creationId xmlns:a16="http://schemas.microsoft.com/office/drawing/2014/main" id="{D4B2D0C4-F4F9-9640-B8D8-72AD681F896D}"/>
                    </a:ext>
                  </a:extLst>
                </p:cNvPr>
                <p:cNvPicPr>
                  <a:picLocks noChangeAspect="1"/>
                </p:cNvPicPr>
                <p:nvPr/>
              </p:nvPicPr>
              <p:blipFill>
                <a:blip r:embed="rId113" cstate="email">
                  <a:extLst>
                    <a:ext uri="{28A0092B-C50C-407E-A947-70E740481C1C}">
                      <a14:useLocalDpi xmlns:a14="http://schemas.microsoft.com/office/drawing/2010/main"/>
                    </a:ext>
                  </a:extLst>
                </a:blip>
                <a:stretch>
                  <a:fillRect/>
                </a:stretch>
              </p:blipFill>
              <p:spPr>
                <a:xfrm>
                  <a:off x="37597602" y="15165714"/>
                  <a:ext cx="1071859" cy="602625"/>
                </a:xfrm>
                <a:prstGeom prst="rect">
                  <a:avLst/>
                </a:prstGeom>
              </p:spPr>
            </p:pic>
            <p:pic>
              <p:nvPicPr>
                <p:cNvPr id="1118" name="Picture 1117">
                  <a:extLst>
                    <a:ext uri="{FF2B5EF4-FFF2-40B4-BE49-F238E27FC236}">
                      <a16:creationId xmlns:a16="http://schemas.microsoft.com/office/drawing/2014/main" id="{FB2104E4-94DA-E841-9A46-1F7DE921BB32}"/>
                    </a:ext>
                  </a:extLst>
                </p:cNvPr>
                <p:cNvPicPr>
                  <a:picLocks noChangeAspect="1"/>
                </p:cNvPicPr>
                <p:nvPr/>
              </p:nvPicPr>
              <p:blipFill>
                <a:blip r:embed="rId114" cstate="email">
                  <a:extLst>
                    <a:ext uri="{28A0092B-C50C-407E-A947-70E740481C1C}">
                      <a14:useLocalDpi xmlns:a14="http://schemas.microsoft.com/office/drawing/2010/main"/>
                    </a:ext>
                  </a:extLst>
                </a:blip>
                <a:stretch>
                  <a:fillRect/>
                </a:stretch>
              </p:blipFill>
              <p:spPr>
                <a:xfrm>
                  <a:off x="27721926" y="15095182"/>
                  <a:ext cx="892428" cy="743689"/>
                </a:xfrm>
                <a:prstGeom prst="rect">
                  <a:avLst/>
                </a:prstGeom>
              </p:spPr>
            </p:pic>
          </p:grpSp>
          <p:grpSp>
            <p:nvGrpSpPr>
              <p:cNvPr id="903" name="Group 902">
                <a:extLst>
                  <a:ext uri="{FF2B5EF4-FFF2-40B4-BE49-F238E27FC236}">
                    <a16:creationId xmlns:a16="http://schemas.microsoft.com/office/drawing/2014/main" id="{9C9AC873-6399-1741-B4BB-53C2CC43FDCA}"/>
                  </a:ext>
                </a:extLst>
              </p:cNvPr>
              <p:cNvGrpSpPr/>
              <p:nvPr/>
            </p:nvGrpSpPr>
            <p:grpSpPr>
              <a:xfrm>
                <a:off x="1035662" y="13244966"/>
                <a:ext cx="46432216" cy="1195465"/>
                <a:chOff x="1035662" y="13936375"/>
                <a:chExt cx="46432216" cy="1195465"/>
              </a:xfrm>
            </p:grpSpPr>
            <p:pic>
              <p:nvPicPr>
                <p:cNvPr id="1073" name="Picture 1072">
                  <a:extLst>
                    <a:ext uri="{FF2B5EF4-FFF2-40B4-BE49-F238E27FC236}">
                      <a16:creationId xmlns:a16="http://schemas.microsoft.com/office/drawing/2014/main" id="{3595CE24-22E9-A64C-84E1-625443599E05}"/>
                    </a:ext>
                  </a:extLst>
                </p:cNvPr>
                <p:cNvPicPr>
                  <a:picLocks noChangeAspect="1"/>
                </p:cNvPicPr>
                <p:nvPr/>
              </p:nvPicPr>
              <p:blipFill>
                <a:blip r:embed="rId115" cstate="email">
                  <a:extLst>
                    <a:ext uri="{28A0092B-C50C-407E-A947-70E740481C1C}">
                      <a14:useLocalDpi xmlns:a14="http://schemas.microsoft.com/office/drawing/2010/main"/>
                    </a:ext>
                  </a:extLst>
                </a:blip>
                <a:stretch>
                  <a:fillRect/>
                </a:stretch>
              </p:blipFill>
              <p:spPr>
                <a:xfrm>
                  <a:off x="23312963" y="14010773"/>
                  <a:ext cx="929367" cy="998611"/>
                </a:xfrm>
                <a:prstGeom prst="rect">
                  <a:avLst/>
                </a:prstGeom>
              </p:spPr>
            </p:pic>
            <p:pic>
              <p:nvPicPr>
                <p:cNvPr id="1074" name="Picture 1073">
                  <a:extLst>
                    <a:ext uri="{FF2B5EF4-FFF2-40B4-BE49-F238E27FC236}">
                      <a16:creationId xmlns:a16="http://schemas.microsoft.com/office/drawing/2014/main" id="{316C707B-5A31-BC49-9DA9-02F50E97A7FF}"/>
                    </a:ext>
                  </a:extLst>
                </p:cNvPr>
                <p:cNvPicPr>
                  <a:picLocks noChangeAspect="1"/>
                </p:cNvPicPr>
                <p:nvPr/>
              </p:nvPicPr>
              <p:blipFill>
                <a:blip r:embed="rId116" cstate="email">
                  <a:extLst>
                    <a:ext uri="{28A0092B-C50C-407E-A947-70E740481C1C}">
                      <a14:useLocalDpi xmlns:a14="http://schemas.microsoft.com/office/drawing/2010/main"/>
                    </a:ext>
                  </a:extLst>
                </a:blip>
                <a:stretch>
                  <a:fillRect/>
                </a:stretch>
              </p:blipFill>
              <p:spPr>
                <a:xfrm>
                  <a:off x="26944737" y="14181770"/>
                  <a:ext cx="686131" cy="704674"/>
                </a:xfrm>
                <a:prstGeom prst="rect">
                  <a:avLst/>
                </a:prstGeom>
              </p:spPr>
            </p:pic>
            <p:pic>
              <p:nvPicPr>
                <p:cNvPr id="1075" name="Picture 1074">
                  <a:extLst>
                    <a:ext uri="{FF2B5EF4-FFF2-40B4-BE49-F238E27FC236}">
                      <a16:creationId xmlns:a16="http://schemas.microsoft.com/office/drawing/2014/main" id="{75185B45-91E2-DC41-93AD-56ABA39F0B5A}"/>
                    </a:ext>
                  </a:extLst>
                </p:cNvPr>
                <p:cNvPicPr>
                  <a:picLocks noChangeAspect="1"/>
                </p:cNvPicPr>
                <p:nvPr/>
              </p:nvPicPr>
              <p:blipFill>
                <a:blip r:embed="rId117" cstate="email">
                  <a:extLst>
                    <a:ext uri="{28A0092B-C50C-407E-A947-70E740481C1C}">
                      <a14:useLocalDpi xmlns:a14="http://schemas.microsoft.com/office/drawing/2010/main"/>
                    </a:ext>
                  </a:extLst>
                </a:blip>
                <a:stretch>
                  <a:fillRect/>
                </a:stretch>
              </p:blipFill>
              <p:spPr>
                <a:xfrm>
                  <a:off x="15428443" y="13985688"/>
                  <a:ext cx="1096839" cy="1096839"/>
                </a:xfrm>
                <a:prstGeom prst="rect">
                  <a:avLst/>
                </a:prstGeom>
              </p:spPr>
            </p:pic>
            <p:pic>
              <p:nvPicPr>
                <p:cNvPr id="1076" name="Picture 1075">
                  <a:extLst>
                    <a:ext uri="{FF2B5EF4-FFF2-40B4-BE49-F238E27FC236}">
                      <a16:creationId xmlns:a16="http://schemas.microsoft.com/office/drawing/2014/main" id="{12736B23-E43E-A54D-99A6-8C81BCCB8B0A}"/>
                    </a:ext>
                  </a:extLst>
                </p:cNvPr>
                <p:cNvPicPr>
                  <a:picLocks noChangeAspect="1"/>
                </p:cNvPicPr>
                <p:nvPr/>
              </p:nvPicPr>
              <p:blipFill>
                <a:blip r:embed="rId118" cstate="email">
                  <a:extLst>
                    <a:ext uri="{28A0092B-C50C-407E-A947-70E740481C1C}">
                      <a14:useLocalDpi xmlns:a14="http://schemas.microsoft.com/office/drawing/2010/main"/>
                    </a:ext>
                  </a:extLst>
                </a:blip>
                <a:stretch>
                  <a:fillRect/>
                </a:stretch>
              </p:blipFill>
              <p:spPr>
                <a:xfrm>
                  <a:off x="6583608" y="14336665"/>
                  <a:ext cx="2102179" cy="394884"/>
                </a:xfrm>
                <a:prstGeom prst="rect">
                  <a:avLst/>
                </a:prstGeom>
              </p:spPr>
            </p:pic>
            <p:pic>
              <p:nvPicPr>
                <p:cNvPr id="1077" name="Picture 1076">
                  <a:extLst>
                    <a:ext uri="{FF2B5EF4-FFF2-40B4-BE49-F238E27FC236}">
                      <a16:creationId xmlns:a16="http://schemas.microsoft.com/office/drawing/2014/main" id="{E63ECF30-5295-6847-988E-AFF80D99A697}"/>
                    </a:ext>
                  </a:extLst>
                </p:cNvPr>
                <p:cNvPicPr>
                  <a:picLocks noChangeAspect="1"/>
                </p:cNvPicPr>
                <p:nvPr/>
              </p:nvPicPr>
              <p:blipFill>
                <a:blip r:embed="rId119" cstate="email">
                  <a:extLst>
                    <a:ext uri="{28A0092B-C50C-407E-A947-70E740481C1C}">
                      <a14:useLocalDpi xmlns:a14="http://schemas.microsoft.com/office/drawing/2010/main"/>
                    </a:ext>
                  </a:extLst>
                </a:blip>
                <a:stretch>
                  <a:fillRect/>
                </a:stretch>
              </p:blipFill>
              <p:spPr>
                <a:xfrm>
                  <a:off x="46098679" y="14390342"/>
                  <a:ext cx="1369199" cy="287530"/>
                </a:xfrm>
                <a:prstGeom prst="rect">
                  <a:avLst/>
                </a:prstGeom>
              </p:spPr>
            </p:pic>
            <p:pic>
              <p:nvPicPr>
                <p:cNvPr id="1078" name="Picture 1077">
                  <a:extLst>
                    <a:ext uri="{FF2B5EF4-FFF2-40B4-BE49-F238E27FC236}">
                      <a16:creationId xmlns:a16="http://schemas.microsoft.com/office/drawing/2014/main" id="{2E00D6AB-FB53-E14F-9350-A1C2FA9DF088}"/>
                    </a:ext>
                  </a:extLst>
                </p:cNvPr>
                <p:cNvPicPr>
                  <a:picLocks noChangeAspect="1"/>
                </p:cNvPicPr>
                <p:nvPr/>
              </p:nvPicPr>
              <p:blipFill>
                <a:blip r:embed="rId120" cstate="email">
                  <a:extLst>
                    <a:ext uri="{28A0092B-C50C-407E-A947-70E740481C1C}">
                      <a14:useLocalDpi xmlns:a14="http://schemas.microsoft.com/office/drawing/2010/main"/>
                    </a:ext>
                  </a:extLst>
                </a:blip>
                <a:stretch>
                  <a:fillRect/>
                </a:stretch>
              </p:blipFill>
              <p:spPr>
                <a:xfrm>
                  <a:off x="29932434" y="14229459"/>
                  <a:ext cx="825293" cy="609297"/>
                </a:xfrm>
                <a:prstGeom prst="rect">
                  <a:avLst/>
                </a:prstGeom>
              </p:spPr>
            </p:pic>
            <p:pic>
              <p:nvPicPr>
                <p:cNvPr id="1079" name="Picture 1078">
                  <a:extLst>
                    <a:ext uri="{FF2B5EF4-FFF2-40B4-BE49-F238E27FC236}">
                      <a16:creationId xmlns:a16="http://schemas.microsoft.com/office/drawing/2014/main" id="{F9B610DB-437B-0947-8794-7054A67695A9}"/>
                    </a:ext>
                  </a:extLst>
                </p:cNvPr>
                <p:cNvPicPr>
                  <a:picLocks noChangeAspect="1"/>
                </p:cNvPicPr>
                <p:nvPr/>
              </p:nvPicPr>
              <p:blipFill>
                <a:blip r:embed="rId121" cstate="email">
                  <a:extLst>
                    <a:ext uri="{28A0092B-C50C-407E-A947-70E740481C1C}">
                      <a14:useLocalDpi xmlns:a14="http://schemas.microsoft.com/office/drawing/2010/main"/>
                    </a:ext>
                  </a:extLst>
                </a:blip>
                <a:stretch>
                  <a:fillRect/>
                </a:stretch>
              </p:blipFill>
              <p:spPr>
                <a:xfrm>
                  <a:off x="42016136" y="14201904"/>
                  <a:ext cx="1439543" cy="664406"/>
                </a:xfrm>
                <a:prstGeom prst="rect">
                  <a:avLst/>
                </a:prstGeom>
              </p:spPr>
            </p:pic>
            <p:pic>
              <p:nvPicPr>
                <p:cNvPr id="1080" name="Picture 1079">
                  <a:extLst>
                    <a:ext uri="{FF2B5EF4-FFF2-40B4-BE49-F238E27FC236}">
                      <a16:creationId xmlns:a16="http://schemas.microsoft.com/office/drawing/2014/main" id="{7FD8AE3A-0679-4649-99CD-76F11A9C9BFF}"/>
                    </a:ext>
                  </a:extLst>
                </p:cNvPr>
                <p:cNvPicPr>
                  <a:picLocks noChangeAspect="1"/>
                </p:cNvPicPr>
                <p:nvPr/>
              </p:nvPicPr>
              <p:blipFill>
                <a:blip r:embed="rId122" cstate="email">
                  <a:extLst>
                    <a:ext uri="{28A0092B-C50C-407E-A947-70E740481C1C}">
                      <a14:useLocalDpi xmlns:a14="http://schemas.microsoft.com/office/drawing/2010/main"/>
                    </a:ext>
                  </a:extLst>
                </a:blip>
                <a:stretch>
                  <a:fillRect/>
                </a:stretch>
              </p:blipFill>
              <p:spPr>
                <a:xfrm>
                  <a:off x="4877327" y="14085132"/>
                  <a:ext cx="897951" cy="897951"/>
                </a:xfrm>
                <a:prstGeom prst="rect">
                  <a:avLst/>
                </a:prstGeom>
              </p:spPr>
            </p:pic>
            <p:pic>
              <p:nvPicPr>
                <p:cNvPr id="1081" name="Picture 1080">
                  <a:extLst>
                    <a:ext uri="{FF2B5EF4-FFF2-40B4-BE49-F238E27FC236}">
                      <a16:creationId xmlns:a16="http://schemas.microsoft.com/office/drawing/2014/main" id="{5F1E8CBC-2186-C541-9432-6AF4443BC560}"/>
                    </a:ext>
                  </a:extLst>
                </p:cNvPr>
                <p:cNvPicPr>
                  <a:picLocks noChangeAspect="1"/>
                </p:cNvPicPr>
                <p:nvPr/>
              </p:nvPicPr>
              <p:blipFill>
                <a:blip r:embed="rId123" cstate="email">
                  <a:extLst>
                    <a:ext uri="{28A0092B-C50C-407E-A947-70E740481C1C}">
                      <a14:useLocalDpi xmlns:a14="http://schemas.microsoft.com/office/drawing/2010/main"/>
                    </a:ext>
                  </a:extLst>
                </a:blip>
                <a:stretch>
                  <a:fillRect/>
                </a:stretch>
              </p:blipFill>
              <p:spPr>
                <a:xfrm>
                  <a:off x="2941376" y="14178728"/>
                  <a:ext cx="1192883" cy="710758"/>
                </a:xfrm>
                <a:prstGeom prst="rect">
                  <a:avLst/>
                </a:prstGeom>
              </p:spPr>
            </p:pic>
            <p:pic>
              <p:nvPicPr>
                <p:cNvPr id="1082" name="Picture 1081">
                  <a:extLst>
                    <a:ext uri="{FF2B5EF4-FFF2-40B4-BE49-F238E27FC236}">
                      <a16:creationId xmlns:a16="http://schemas.microsoft.com/office/drawing/2014/main" id="{AC35B533-AC30-7348-9919-5C1FE5E71F1A}"/>
                    </a:ext>
                  </a:extLst>
                </p:cNvPr>
                <p:cNvPicPr>
                  <a:picLocks noChangeAspect="1"/>
                </p:cNvPicPr>
                <p:nvPr/>
              </p:nvPicPr>
              <p:blipFill>
                <a:blip r:embed="rId124" cstate="email">
                  <a:extLst>
                    <a:ext uri="{28A0092B-C50C-407E-A947-70E740481C1C}">
                      <a14:useLocalDpi xmlns:a14="http://schemas.microsoft.com/office/drawing/2010/main"/>
                    </a:ext>
                  </a:extLst>
                </a:blip>
                <a:stretch>
                  <a:fillRect/>
                </a:stretch>
              </p:blipFill>
              <p:spPr>
                <a:xfrm>
                  <a:off x="1035662" y="14394163"/>
                  <a:ext cx="1571974" cy="279889"/>
                </a:xfrm>
                <a:prstGeom prst="rect">
                  <a:avLst/>
                </a:prstGeom>
              </p:spPr>
            </p:pic>
            <p:pic>
              <p:nvPicPr>
                <p:cNvPr id="1083" name="Picture 1082">
                  <a:extLst>
                    <a:ext uri="{FF2B5EF4-FFF2-40B4-BE49-F238E27FC236}">
                      <a16:creationId xmlns:a16="http://schemas.microsoft.com/office/drawing/2014/main" id="{8553FE7E-9363-2F47-94E1-54A30A506CF5}"/>
                    </a:ext>
                  </a:extLst>
                </p:cNvPr>
                <p:cNvPicPr>
                  <a:picLocks noChangeAspect="1"/>
                </p:cNvPicPr>
                <p:nvPr/>
              </p:nvPicPr>
              <p:blipFill>
                <a:blip r:embed="rId125" cstate="email">
                  <a:extLst>
                    <a:ext uri="{28A0092B-C50C-407E-A947-70E740481C1C}">
                      <a14:useLocalDpi xmlns:a14="http://schemas.microsoft.com/office/drawing/2010/main"/>
                    </a:ext>
                  </a:extLst>
                </a:blip>
                <a:stretch>
                  <a:fillRect/>
                </a:stretch>
              </p:blipFill>
              <p:spPr>
                <a:xfrm>
                  <a:off x="17204601" y="14302205"/>
                  <a:ext cx="403396" cy="463804"/>
                </a:xfrm>
                <a:prstGeom prst="rect">
                  <a:avLst/>
                </a:prstGeom>
              </p:spPr>
            </p:pic>
            <p:pic>
              <p:nvPicPr>
                <p:cNvPr id="1084" name="Picture 1083">
                  <a:extLst>
                    <a:ext uri="{FF2B5EF4-FFF2-40B4-BE49-F238E27FC236}">
                      <a16:creationId xmlns:a16="http://schemas.microsoft.com/office/drawing/2014/main" id="{A4BD386F-401A-2144-97E8-97185E619C06}"/>
                    </a:ext>
                  </a:extLst>
                </p:cNvPr>
                <p:cNvPicPr>
                  <a:picLocks noChangeAspect="1"/>
                </p:cNvPicPr>
                <p:nvPr/>
              </p:nvPicPr>
              <p:blipFill>
                <a:blip r:embed="rId126" cstate="email">
                  <a:extLst>
                    <a:ext uri="{28A0092B-C50C-407E-A947-70E740481C1C}">
                      <a14:useLocalDpi xmlns:a14="http://schemas.microsoft.com/office/drawing/2010/main"/>
                    </a:ext>
                  </a:extLst>
                </a:blip>
                <a:stretch>
                  <a:fillRect/>
                </a:stretch>
              </p:blipFill>
              <p:spPr>
                <a:xfrm>
                  <a:off x="13492085" y="14396462"/>
                  <a:ext cx="1257039" cy="275290"/>
                </a:xfrm>
                <a:prstGeom prst="rect">
                  <a:avLst/>
                </a:prstGeom>
              </p:spPr>
            </p:pic>
            <p:pic>
              <p:nvPicPr>
                <p:cNvPr id="1085" name="Picture 1084">
                  <a:extLst>
                    <a:ext uri="{FF2B5EF4-FFF2-40B4-BE49-F238E27FC236}">
                      <a16:creationId xmlns:a16="http://schemas.microsoft.com/office/drawing/2014/main" id="{327E88E2-72CD-7440-BC2C-968D45776977}"/>
                    </a:ext>
                  </a:extLst>
                </p:cNvPr>
                <p:cNvPicPr>
                  <a:picLocks noChangeAspect="1"/>
                </p:cNvPicPr>
                <p:nvPr/>
              </p:nvPicPr>
              <p:blipFill>
                <a:blip r:embed="rId127" cstate="email">
                  <a:extLst>
                    <a:ext uri="{28A0092B-C50C-407E-A947-70E740481C1C}">
                      <a14:useLocalDpi xmlns:a14="http://schemas.microsoft.com/office/drawing/2010/main"/>
                    </a:ext>
                  </a:extLst>
                </a:blip>
                <a:stretch>
                  <a:fillRect/>
                </a:stretch>
              </p:blipFill>
              <p:spPr>
                <a:xfrm>
                  <a:off x="20585639" y="13936375"/>
                  <a:ext cx="2048005" cy="1195465"/>
                </a:xfrm>
                <a:prstGeom prst="rect">
                  <a:avLst/>
                </a:prstGeom>
              </p:spPr>
            </p:pic>
            <p:pic>
              <p:nvPicPr>
                <p:cNvPr id="1086" name="Picture 1085">
                  <a:extLst>
                    <a:ext uri="{FF2B5EF4-FFF2-40B4-BE49-F238E27FC236}">
                      <a16:creationId xmlns:a16="http://schemas.microsoft.com/office/drawing/2014/main" id="{95B1B9C0-AD1F-6841-8B07-8530B49C3E1F}"/>
                    </a:ext>
                  </a:extLst>
                </p:cNvPr>
                <p:cNvPicPr>
                  <a:picLocks noChangeAspect="1"/>
                </p:cNvPicPr>
                <p:nvPr/>
              </p:nvPicPr>
              <p:blipFill rotWithShape="1">
                <a:blip r:embed="rId128" cstate="email">
                  <a:extLst>
                    <a:ext uri="{28A0092B-C50C-407E-A947-70E740481C1C}">
                      <a14:useLocalDpi xmlns:a14="http://schemas.microsoft.com/office/drawing/2010/main"/>
                    </a:ext>
                  </a:extLst>
                </a:blip>
                <a:srcRect/>
                <a:stretch/>
              </p:blipFill>
              <p:spPr>
                <a:xfrm>
                  <a:off x="11638714" y="14383019"/>
                  <a:ext cx="1174052" cy="302176"/>
                </a:xfrm>
                <a:prstGeom prst="rect">
                  <a:avLst/>
                </a:prstGeom>
              </p:spPr>
            </p:pic>
            <p:pic>
              <p:nvPicPr>
                <p:cNvPr id="1087" name="Picture 1086">
                  <a:extLst>
                    <a:ext uri="{FF2B5EF4-FFF2-40B4-BE49-F238E27FC236}">
                      <a16:creationId xmlns:a16="http://schemas.microsoft.com/office/drawing/2014/main" id="{05EE7A07-69C2-8548-A55E-8A257848BD4B}"/>
                    </a:ext>
                  </a:extLst>
                </p:cNvPr>
                <p:cNvPicPr>
                  <a:picLocks noChangeAspect="1"/>
                </p:cNvPicPr>
                <p:nvPr/>
              </p:nvPicPr>
              <p:blipFill>
                <a:blip r:embed="rId129" cstate="email">
                  <a:extLst>
                    <a:ext uri="{28A0092B-C50C-407E-A947-70E740481C1C}">
                      <a14:useLocalDpi xmlns:a14="http://schemas.microsoft.com/office/drawing/2010/main"/>
                    </a:ext>
                  </a:extLst>
                </a:blip>
                <a:stretch>
                  <a:fillRect/>
                </a:stretch>
              </p:blipFill>
              <p:spPr>
                <a:xfrm>
                  <a:off x="24921649" y="14321933"/>
                  <a:ext cx="1343769" cy="424348"/>
                </a:xfrm>
                <a:prstGeom prst="rect">
                  <a:avLst/>
                </a:prstGeom>
              </p:spPr>
            </p:pic>
            <p:pic>
              <p:nvPicPr>
                <p:cNvPr id="1088" name="Picture 1087">
                  <a:extLst>
                    <a:ext uri="{FF2B5EF4-FFF2-40B4-BE49-F238E27FC236}">
                      <a16:creationId xmlns:a16="http://schemas.microsoft.com/office/drawing/2014/main" id="{CC43D07E-E285-614A-8222-F3AA9C7E38DE}"/>
                    </a:ext>
                  </a:extLst>
                </p:cNvPr>
                <p:cNvPicPr>
                  <a:picLocks noChangeAspect="1"/>
                </p:cNvPicPr>
                <p:nvPr/>
              </p:nvPicPr>
              <p:blipFill>
                <a:blip r:embed="rId130" cstate="email">
                  <a:extLst>
                    <a:ext uri="{28A0092B-C50C-407E-A947-70E740481C1C}">
                      <a14:useLocalDpi xmlns:a14="http://schemas.microsoft.com/office/drawing/2010/main"/>
                    </a:ext>
                  </a:extLst>
                </a:blip>
                <a:stretch>
                  <a:fillRect/>
                </a:stretch>
              </p:blipFill>
              <p:spPr>
                <a:xfrm>
                  <a:off x="9533548" y="14372255"/>
                  <a:ext cx="1113026" cy="323705"/>
                </a:xfrm>
                <a:prstGeom prst="rect">
                  <a:avLst/>
                </a:prstGeom>
              </p:spPr>
            </p:pic>
            <p:pic>
              <p:nvPicPr>
                <p:cNvPr id="1089" name="Picture 1088">
                  <a:extLst>
                    <a:ext uri="{FF2B5EF4-FFF2-40B4-BE49-F238E27FC236}">
                      <a16:creationId xmlns:a16="http://schemas.microsoft.com/office/drawing/2014/main" id="{5212EC81-5EA9-4347-8A0B-4A52BD80C8DD}"/>
                    </a:ext>
                  </a:extLst>
                </p:cNvPr>
                <p:cNvPicPr>
                  <a:picLocks noChangeAspect="1"/>
                </p:cNvPicPr>
                <p:nvPr/>
              </p:nvPicPr>
              <p:blipFill>
                <a:blip r:embed="rId131" cstate="email">
                  <a:extLst>
                    <a:ext uri="{BEBA8EAE-BF5A-486C-A8C5-ECC9F3942E4B}">
                      <a14:imgProps xmlns:a14="http://schemas.microsoft.com/office/drawing/2010/main">
                        <a14:imgLayer r:embed="rId132">
                          <a14:imgEffect>
                            <a14:brightnessContrast bright="100000"/>
                          </a14:imgEffect>
                        </a14:imgLayer>
                      </a14:imgProps>
                    </a:ext>
                    <a:ext uri="{28A0092B-C50C-407E-A947-70E740481C1C}">
                      <a14:useLocalDpi xmlns:a14="http://schemas.microsoft.com/office/drawing/2010/main"/>
                    </a:ext>
                  </a:extLst>
                </a:blip>
                <a:stretch>
                  <a:fillRect/>
                </a:stretch>
              </p:blipFill>
              <p:spPr>
                <a:xfrm>
                  <a:off x="28310187" y="14207618"/>
                  <a:ext cx="942928" cy="652979"/>
                </a:xfrm>
                <a:prstGeom prst="rect">
                  <a:avLst/>
                </a:prstGeom>
              </p:spPr>
            </p:pic>
            <p:pic>
              <p:nvPicPr>
                <p:cNvPr id="1090" name="Picture 1089">
                  <a:extLst>
                    <a:ext uri="{FF2B5EF4-FFF2-40B4-BE49-F238E27FC236}">
                      <a16:creationId xmlns:a16="http://schemas.microsoft.com/office/drawing/2014/main" id="{F18368D6-C2AC-5547-BFD5-4DF8E41941A2}"/>
                    </a:ext>
                  </a:extLst>
                </p:cNvPr>
                <p:cNvPicPr>
                  <a:picLocks noChangeAspect="1"/>
                </p:cNvPicPr>
                <p:nvPr/>
              </p:nvPicPr>
              <p:blipFill>
                <a:blip r:embed="rId133" cstate="email">
                  <a:extLst>
                    <a:ext uri="{28A0092B-C50C-407E-A947-70E740481C1C}">
                      <a14:useLocalDpi xmlns:a14="http://schemas.microsoft.com/office/drawing/2010/main"/>
                    </a:ext>
                  </a:extLst>
                </a:blip>
                <a:stretch>
                  <a:fillRect/>
                </a:stretch>
              </p:blipFill>
              <p:spPr>
                <a:xfrm>
                  <a:off x="31437046" y="14298395"/>
                  <a:ext cx="1615260" cy="471425"/>
                </a:xfrm>
                <a:prstGeom prst="rect">
                  <a:avLst/>
                </a:prstGeom>
              </p:spPr>
            </p:pic>
            <p:pic>
              <p:nvPicPr>
                <p:cNvPr id="1091" name="Picture 1090">
                  <a:extLst>
                    <a:ext uri="{FF2B5EF4-FFF2-40B4-BE49-F238E27FC236}">
                      <a16:creationId xmlns:a16="http://schemas.microsoft.com/office/drawing/2014/main" id="{442164B6-7586-6C47-A2CB-91F5B935FF57}"/>
                    </a:ext>
                  </a:extLst>
                </p:cNvPr>
                <p:cNvPicPr>
                  <a:picLocks noChangeAspect="1"/>
                </p:cNvPicPr>
                <p:nvPr/>
              </p:nvPicPr>
              <p:blipFill>
                <a:blip r:embed="rId134" cstate="email">
                  <a:extLst>
                    <a:ext uri="{28A0092B-C50C-407E-A947-70E740481C1C}">
                      <a14:useLocalDpi xmlns:a14="http://schemas.microsoft.com/office/drawing/2010/main"/>
                    </a:ext>
                  </a:extLst>
                </a:blip>
                <a:stretch>
                  <a:fillRect/>
                </a:stretch>
              </p:blipFill>
              <p:spPr>
                <a:xfrm>
                  <a:off x="44134998" y="14346230"/>
                  <a:ext cx="1284352" cy="375755"/>
                </a:xfrm>
                <a:prstGeom prst="rect">
                  <a:avLst/>
                </a:prstGeom>
              </p:spPr>
            </p:pic>
            <p:pic>
              <p:nvPicPr>
                <p:cNvPr id="1092" name="Picture 1091">
                  <a:extLst>
                    <a:ext uri="{FF2B5EF4-FFF2-40B4-BE49-F238E27FC236}">
                      <a16:creationId xmlns:a16="http://schemas.microsoft.com/office/drawing/2014/main" id="{4B4D2090-EE82-0240-B07E-37FEB1D77967}"/>
                    </a:ext>
                  </a:extLst>
                </p:cNvPr>
                <p:cNvPicPr>
                  <a:picLocks noChangeAspect="1"/>
                </p:cNvPicPr>
                <p:nvPr/>
              </p:nvPicPr>
              <p:blipFill>
                <a:blip r:embed="rId135" cstate="email">
                  <a:extLst>
                    <a:ext uri="{28A0092B-C50C-407E-A947-70E740481C1C}">
                      <a14:useLocalDpi xmlns:a14="http://schemas.microsoft.com/office/drawing/2010/main"/>
                    </a:ext>
                  </a:extLst>
                </a:blip>
                <a:stretch>
                  <a:fillRect/>
                </a:stretch>
              </p:blipFill>
              <p:spPr>
                <a:xfrm>
                  <a:off x="35976555" y="14378247"/>
                  <a:ext cx="1321712" cy="311720"/>
                </a:xfrm>
                <a:prstGeom prst="rect">
                  <a:avLst/>
                </a:prstGeom>
              </p:spPr>
            </p:pic>
            <p:pic>
              <p:nvPicPr>
                <p:cNvPr id="1093" name="Picture 1092">
                  <a:extLst>
                    <a:ext uri="{FF2B5EF4-FFF2-40B4-BE49-F238E27FC236}">
                      <a16:creationId xmlns:a16="http://schemas.microsoft.com/office/drawing/2014/main" id="{43E7EA42-6D34-DE44-B2DF-03698D39E4FA}"/>
                    </a:ext>
                  </a:extLst>
                </p:cNvPr>
                <p:cNvPicPr>
                  <a:picLocks noChangeAspect="1"/>
                </p:cNvPicPr>
                <p:nvPr/>
              </p:nvPicPr>
              <p:blipFill>
                <a:blip r:embed="rId136" cstate="email">
                  <a:extLst>
                    <a:ext uri="{28A0092B-C50C-407E-A947-70E740481C1C}">
                      <a14:useLocalDpi xmlns:a14="http://schemas.microsoft.com/office/drawing/2010/main"/>
                    </a:ext>
                  </a:extLst>
                </a:blip>
                <a:stretch>
                  <a:fillRect/>
                </a:stretch>
              </p:blipFill>
              <p:spPr>
                <a:xfrm>
                  <a:off x="37977586" y="14382412"/>
                  <a:ext cx="1236480" cy="303391"/>
                </a:xfrm>
                <a:prstGeom prst="rect">
                  <a:avLst/>
                </a:prstGeom>
              </p:spPr>
            </p:pic>
            <p:pic>
              <p:nvPicPr>
                <p:cNvPr id="1094" name="Picture 1093">
                  <a:extLst>
                    <a:ext uri="{FF2B5EF4-FFF2-40B4-BE49-F238E27FC236}">
                      <a16:creationId xmlns:a16="http://schemas.microsoft.com/office/drawing/2014/main" id="{DD002E41-BAA5-D941-A5F6-8A523CD4B110}"/>
                    </a:ext>
                  </a:extLst>
                </p:cNvPr>
                <p:cNvPicPr>
                  <a:picLocks noChangeAspect="1"/>
                </p:cNvPicPr>
                <p:nvPr/>
              </p:nvPicPr>
              <p:blipFill>
                <a:blip r:embed="rId137" cstate="email">
                  <a:extLst>
                    <a:ext uri="{28A0092B-C50C-407E-A947-70E740481C1C}">
                      <a14:useLocalDpi xmlns:a14="http://schemas.microsoft.com/office/drawing/2010/main"/>
                    </a:ext>
                  </a:extLst>
                </a:blip>
                <a:stretch>
                  <a:fillRect/>
                </a:stretch>
              </p:blipFill>
              <p:spPr>
                <a:xfrm>
                  <a:off x="33731625" y="14299473"/>
                  <a:ext cx="1565611" cy="469269"/>
                </a:xfrm>
                <a:prstGeom prst="rect">
                  <a:avLst/>
                </a:prstGeom>
              </p:spPr>
            </p:pic>
            <p:pic>
              <p:nvPicPr>
                <p:cNvPr id="1095" name="Picture 1094">
                  <a:extLst>
                    <a:ext uri="{FF2B5EF4-FFF2-40B4-BE49-F238E27FC236}">
                      <a16:creationId xmlns:a16="http://schemas.microsoft.com/office/drawing/2014/main" id="{291D6801-E1B2-7C4E-867A-6ECE1EAEA008}"/>
                    </a:ext>
                  </a:extLst>
                </p:cNvPr>
                <p:cNvPicPr>
                  <a:picLocks noChangeAspect="1"/>
                </p:cNvPicPr>
                <p:nvPr/>
              </p:nvPicPr>
              <p:blipFill>
                <a:blip r:embed="rId138" cstate="email">
                  <a:extLst>
                    <a:ext uri="{28A0092B-C50C-407E-A947-70E740481C1C}">
                      <a14:useLocalDpi xmlns:a14="http://schemas.microsoft.com/office/drawing/2010/main"/>
                    </a:ext>
                  </a:extLst>
                </a:blip>
                <a:stretch>
                  <a:fillRect/>
                </a:stretch>
              </p:blipFill>
              <p:spPr>
                <a:xfrm>
                  <a:off x="39893385" y="14413822"/>
                  <a:ext cx="1443432" cy="240571"/>
                </a:xfrm>
                <a:prstGeom prst="rect">
                  <a:avLst/>
                </a:prstGeom>
              </p:spPr>
            </p:pic>
            <p:pic>
              <p:nvPicPr>
                <p:cNvPr id="1096" name="Picture 1095">
                  <a:extLst>
                    <a:ext uri="{FF2B5EF4-FFF2-40B4-BE49-F238E27FC236}">
                      <a16:creationId xmlns:a16="http://schemas.microsoft.com/office/drawing/2014/main" id="{60358148-0A01-8C42-84B7-37B34B498B04}"/>
                    </a:ext>
                  </a:extLst>
                </p:cNvPr>
                <p:cNvPicPr>
                  <a:picLocks noChangeAspect="1"/>
                </p:cNvPicPr>
                <p:nvPr/>
              </p:nvPicPr>
              <p:blipFill>
                <a:blip r:embed="rId139" cstate="email">
                  <a:extLst>
                    <a:ext uri="{28A0092B-C50C-407E-A947-70E740481C1C}">
                      <a14:useLocalDpi xmlns:a14="http://schemas.microsoft.com/office/drawing/2010/main"/>
                    </a:ext>
                  </a:extLst>
                </a:blip>
                <a:stretch>
                  <a:fillRect/>
                </a:stretch>
              </p:blipFill>
              <p:spPr>
                <a:xfrm>
                  <a:off x="18287316" y="14358446"/>
                  <a:ext cx="1619004" cy="351323"/>
                </a:xfrm>
                <a:prstGeom prst="rect">
                  <a:avLst/>
                </a:prstGeom>
              </p:spPr>
            </p:pic>
          </p:grpSp>
          <p:grpSp>
            <p:nvGrpSpPr>
              <p:cNvPr id="904" name="Group 903">
                <a:extLst>
                  <a:ext uri="{FF2B5EF4-FFF2-40B4-BE49-F238E27FC236}">
                    <a16:creationId xmlns:a16="http://schemas.microsoft.com/office/drawing/2014/main" id="{5206207C-1E78-8E4A-8711-7C49E0451340}"/>
                  </a:ext>
                </a:extLst>
              </p:cNvPr>
              <p:cNvGrpSpPr/>
              <p:nvPr/>
            </p:nvGrpSpPr>
            <p:grpSpPr>
              <a:xfrm>
                <a:off x="1027381" y="12497568"/>
                <a:ext cx="46435110" cy="867163"/>
                <a:chOff x="1027381" y="13232279"/>
                <a:chExt cx="46435110" cy="867163"/>
              </a:xfrm>
            </p:grpSpPr>
            <p:pic>
              <p:nvPicPr>
                <p:cNvPr id="1052" name="Picture 1051">
                  <a:extLst>
                    <a:ext uri="{FF2B5EF4-FFF2-40B4-BE49-F238E27FC236}">
                      <a16:creationId xmlns:a16="http://schemas.microsoft.com/office/drawing/2014/main" id="{0DA38B59-7E68-034A-A493-C89355BDC088}"/>
                    </a:ext>
                  </a:extLst>
                </p:cNvPr>
                <p:cNvPicPr>
                  <a:picLocks noChangeAspect="1"/>
                </p:cNvPicPr>
                <p:nvPr/>
              </p:nvPicPr>
              <p:blipFill>
                <a:blip r:embed="rId140" cstate="email">
                  <a:extLst>
                    <a:ext uri="{28A0092B-C50C-407E-A947-70E740481C1C}">
                      <a14:useLocalDpi xmlns:a14="http://schemas.microsoft.com/office/drawing/2010/main"/>
                    </a:ext>
                  </a:extLst>
                </a:blip>
                <a:stretch>
                  <a:fillRect/>
                </a:stretch>
              </p:blipFill>
              <p:spPr>
                <a:xfrm>
                  <a:off x="24761978" y="13268537"/>
                  <a:ext cx="1362248" cy="794647"/>
                </a:xfrm>
                <a:prstGeom prst="rect">
                  <a:avLst/>
                </a:prstGeom>
              </p:spPr>
            </p:pic>
            <p:pic>
              <p:nvPicPr>
                <p:cNvPr id="1053" name="Picture 1052">
                  <a:extLst>
                    <a:ext uri="{FF2B5EF4-FFF2-40B4-BE49-F238E27FC236}">
                      <a16:creationId xmlns:a16="http://schemas.microsoft.com/office/drawing/2014/main" id="{2A54521F-8818-6D48-9671-ADB51AFFBADE}"/>
                    </a:ext>
                  </a:extLst>
                </p:cNvPr>
                <p:cNvPicPr>
                  <a:picLocks noChangeAspect="1"/>
                </p:cNvPicPr>
                <p:nvPr/>
              </p:nvPicPr>
              <p:blipFill>
                <a:blip r:embed="rId141" cstate="email">
                  <a:extLst>
                    <a:ext uri="{28A0092B-C50C-407E-A947-70E740481C1C}">
                      <a14:useLocalDpi xmlns:a14="http://schemas.microsoft.com/office/drawing/2010/main"/>
                    </a:ext>
                  </a:extLst>
                </a:blip>
                <a:stretch>
                  <a:fillRect/>
                </a:stretch>
              </p:blipFill>
              <p:spPr>
                <a:xfrm>
                  <a:off x="31515073" y="13456221"/>
                  <a:ext cx="1543922" cy="419278"/>
                </a:xfrm>
                <a:prstGeom prst="rect">
                  <a:avLst/>
                </a:prstGeom>
              </p:spPr>
            </p:pic>
            <p:pic>
              <p:nvPicPr>
                <p:cNvPr id="1054" name="Picture 1053">
                  <a:extLst>
                    <a:ext uri="{FF2B5EF4-FFF2-40B4-BE49-F238E27FC236}">
                      <a16:creationId xmlns:a16="http://schemas.microsoft.com/office/drawing/2014/main" id="{BC48143B-01BF-B04D-93B0-DBE09F08DAF4}"/>
                    </a:ext>
                  </a:extLst>
                </p:cNvPr>
                <p:cNvPicPr>
                  <a:picLocks noChangeAspect="1"/>
                </p:cNvPicPr>
                <p:nvPr/>
              </p:nvPicPr>
              <p:blipFill>
                <a:blip r:embed="rId142" cstate="email">
                  <a:extLst>
                    <a:ext uri="{28A0092B-C50C-407E-A947-70E740481C1C}">
                      <a14:useLocalDpi xmlns:a14="http://schemas.microsoft.com/office/drawing/2010/main"/>
                    </a:ext>
                  </a:extLst>
                </a:blip>
                <a:stretch>
                  <a:fillRect/>
                </a:stretch>
              </p:blipFill>
              <p:spPr>
                <a:xfrm>
                  <a:off x="36135488" y="13232279"/>
                  <a:ext cx="1029752" cy="867163"/>
                </a:xfrm>
                <a:prstGeom prst="rect">
                  <a:avLst/>
                </a:prstGeom>
              </p:spPr>
            </p:pic>
            <p:pic>
              <p:nvPicPr>
                <p:cNvPr id="1055" name="Picture 1054">
                  <a:extLst>
                    <a:ext uri="{FF2B5EF4-FFF2-40B4-BE49-F238E27FC236}">
                      <a16:creationId xmlns:a16="http://schemas.microsoft.com/office/drawing/2014/main" id="{5493B149-7DB2-D742-BA13-610FF4BB39F8}"/>
                    </a:ext>
                  </a:extLst>
                </p:cNvPr>
                <p:cNvPicPr>
                  <a:picLocks noChangeAspect="1"/>
                </p:cNvPicPr>
                <p:nvPr/>
              </p:nvPicPr>
              <p:blipFill>
                <a:blip r:embed="rId143" cstate="email">
                  <a:extLst>
                    <a:ext uri="{28A0092B-C50C-407E-A947-70E740481C1C}">
                      <a14:useLocalDpi xmlns:a14="http://schemas.microsoft.com/office/drawing/2010/main"/>
                    </a:ext>
                  </a:extLst>
                </a:blip>
                <a:stretch>
                  <a:fillRect/>
                </a:stretch>
              </p:blipFill>
              <p:spPr>
                <a:xfrm>
                  <a:off x="34010190" y="13331870"/>
                  <a:ext cx="1174103" cy="667980"/>
                </a:xfrm>
                <a:prstGeom prst="rect">
                  <a:avLst/>
                </a:prstGeom>
              </p:spPr>
            </p:pic>
            <p:pic>
              <p:nvPicPr>
                <p:cNvPr id="1056" name="Picture 1055">
                  <a:extLst>
                    <a:ext uri="{FF2B5EF4-FFF2-40B4-BE49-F238E27FC236}">
                      <a16:creationId xmlns:a16="http://schemas.microsoft.com/office/drawing/2014/main" id="{3E783121-E1D0-6F4D-85EB-3D1D0CD30D8A}"/>
                    </a:ext>
                  </a:extLst>
                </p:cNvPr>
                <p:cNvPicPr>
                  <a:picLocks noChangeAspect="1"/>
                </p:cNvPicPr>
                <p:nvPr/>
              </p:nvPicPr>
              <p:blipFill>
                <a:blip r:embed="rId144" cstate="email">
                  <a:extLst>
                    <a:ext uri="{28A0092B-C50C-407E-A947-70E740481C1C}">
                      <a14:useLocalDpi xmlns:a14="http://schemas.microsoft.com/office/drawing/2010/main"/>
                    </a:ext>
                  </a:extLst>
                </a:blip>
                <a:stretch>
                  <a:fillRect/>
                </a:stretch>
              </p:blipFill>
              <p:spPr>
                <a:xfrm>
                  <a:off x="28913439" y="13542904"/>
                  <a:ext cx="1650439" cy="245913"/>
                </a:xfrm>
                <a:prstGeom prst="rect">
                  <a:avLst/>
                </a:prstGeom>
              </p:spPr>
            </p:pic>
            <p:pic>
              <p:nvPicPr>
                <p:cNvPr id="1057" name="Picture 1056">
                  <a:extLst>
                    <a:ext uri="{FF2B5EF4-FFF2-40B4-BE49-F238E27FC236}">
                      <a16:creationId xmlns:a16="http://schemas.microsoft.com/office/drawing/2014/main" id="{523F63EB-AB62-C74F-BAC1-5D4E330287F6}"/>
                    </a:ext>
                  </a:extLst>
                </p:cNvPr>
                <p:cNvPicPr>
                  <a:picLocks noChangeAspect="1"/>
                </p:cNvPicPr>
                <p:nvPr/>
              </p:nvPicPr>
              <p:blipFill>
                <a:blip r:embed="rId145" cstate="email">
                  <a:extLst>
                    <a:ext uri="{28A0092B-C50C-407E-A947-70E740481C1C}">
                      <a14:useLocalDpi xmlns:a14="http://schemas.microsoft.com/office/drawing/2010/main"/>
                    </a:ext>
                  </a:extLst>
                </a:blip>
                <a:stretch>
                  <a:fillRect/>
                </a:stretch>
              </p:blipFill>
              <p:spPr>
                <a:xfrm>
                  <a:off x="44698775" y="13279507"/>
                  <a:ext cx="772706" cy="772706"/>
                </a:xfrm>
                <a:prstGeom prst="rect">
                  <a:avLst/>
                </a:prstGeom>
              </p:spPr>
            </p:pic>
            <p:pic>
              <p:nvPicPr>
                <p:cNvPr id="1058" name="Picture 1057">
                  <a:extLst>
                    <a:ext uri="{FF2B5EF4-FFF2-40B4-BE49-F238E27FC236}">
                      <a16:creationId xmlns:a16="http://schemas.microsoft.com/office/drawing/2014/main" id="{75D9CDF3-4B45-004D-8472-D32979A507DB}"/>
                    </a:ext>
                  </a:extLst>
                </p:cNvPr>
                <p:cNvPicPr>
                  <a:picLocks noChangeAspect="1"/>
                </p:cNvPicPr>
                <p:nvPr/>
              </p:nvPicPr>
              <p:blipFill>
                <a:blip r:embed="rId146" cstate="email">
                  <a:extLst>
                    <a:ext uri="{28A0092B-C50C-407E-A947-70E740481C1C}">
                      <a14:useLocalDpi xmlns:a14="http://schemas.microsoft.com/office/drawing/2010/main"/>
                    </a:ext>
                  </a:extLst>
                </a:blip>
                <a:stretch>
                  <a:fillRect/>
                </a:stretch>
              </p:blipFill>
              <p:spPr>
                <a:xfrm>
                  <a:off x="10757122" y="13523234"/>
                  <a:ext cx="1240245" cy="285253"/>
                </a:xfrm>
                <a:prstGeom prst="rect">
                  <a:avLst/>
                </a:prstGeom>
              </p:spPr>
            </p:pic>
            <p:pic>
              <p:nvPicPr>
                <p:cNvPr id="1059" name="Picture 1058">
                  <a:extLst>
                    <a:ext uri="{FF2B5EF4-FFF2-40B4-BE49-F238E27FC236}">
                      <a16:creationId xmlns:a16="http://schemas.microsoft.com/office/drawing/2014/main" id="{174FECFA-68D7-AB41-BCC8-7D78A855A1B5}"/>
                    </a:ext>
                  </a:extLst>
                </p:cNvPr>
                <p:cNvPicPr>
                  <a:picLocks noChangeAspect="1"/>
                </p:cNvPicPr>
                <p:nvPr/>
              </p:nvPicPr>
              <p:blipFill>
                <a:blip r:embed="rId147" cstate="email">
                  <a:extLst>
                    <a:ext uri="{28A0092B-C50C-407E-A947-70E740481C1C}">
                      <a14:useLocalDpi xmlns:a14="http://schemas.microsoft.com/office/drawing/2010/main"/>
                    </a:ext>
                  </a:extLst>
                </a:blip>
                <a:stretch>
                  <a:fillRect/>
                </a:stretch>
              </p:blipFill>
              <p:spPr>
                <a:xfrm>
                  <a:off x="15268956" y="13561522"/>
                  <a:ext cx="1276296" cy="208676"/>
                </a:xfrm>
                <a:prstGeom prst="rect">
                  <a:avLst/>
                </a:prstGeom>
              </p:spPr>
            </p:pic>
            <p:pic>
              <p:nvPicPr>
                <p:cNvPr id="1060" name="Picture 1059">
                  <a:extLst>
                    <a:ext uri="{FF2B5EF4-FFF2-40B4-BE49-F238E27FC236}">
                      <a16:creationId xmlns:a16="http://schemas.microsoft.com/office/drawing/2014/main" id="{E6C9F179-A385-3D4C-89C0-9E28BB802E7A}"/>
                    </a:ext>
                  </a:extLst>
                </p:cNvPr>
                <p:cNvPicPr>
                  <a:picLocks noChangeAspect="1"/>
                </p:cNvPicPr>
                <p:nvPr/>
              </p:nvPicPr>
              <p:blipFill>
                <a:blip r:embed="rId148" cstate="email">
                  <a:extLst>
                    <a:ext uri="{28A0092B-C50C-407E-A947-70E740481C1C}">
                      <a14:useLocalDpi xmlns:a14="http://schemas.microsoft.com/office/drawing/2010/main"/>
                    </a:ext>
                  </a:extLst>
                </a:blip>
                <a:stretch>
                  <a:fillRect/>
                </a:stretch>
              </p:blipFill>
              <p:spPr>
                <a:xfrm>
                  <a:off x="12948562" y="13512168"/>
                  <a:ext cx="1369199" cy="307385"/>
                </a:xfrm>
                <a:prstGeom prst="rect">
                  <a:avLst/>
                </a:prstGeom>
              </p:spPr>
            </p:pic>
            <p:pic>
              <p:nvPicPr>
                <p:cNvPr id="1062" name="Picture 1061">
                  <a:extLst>
                    <a:ext uri="{FF2B5EF4-FFF2-40B4-BE49-F238E27FC236}">
                      <a16:creationId xmlns:a16="http://schemas.microsoft.com/office/drawing/2014/main" id="{7B3F4B8F-6B07-124F-A0A1-CEF1ECA4B82F}"/>
                    </a:ext>
                  </a:extLst>
                </p:cNvPr>
                <p:cNvPicPr>
                  <a:picLocks noChangeAspect="1"/>
                </p:cNvPicPr>
                <p:nvPr/>
              </p:nvPicPr>
              <p:blipFill>
                <a:blip r:embed="rId149" cstate="email">
                  <a:extLst>
                    <a:ext uri="{28A0092B-C50C-407E-A947-70E740481C1C}">
                      <a14:useLocalDpi xmlns:a14="http://schemas.microsoft.com/office/drawing/2010/main"/>
                    </a:ext>
                  </a:extLst>
                </a:blip>
                <a:stretch>
                  <a:fillRect/>
                </a:stretch>
              </p:blipFill>
              <p:spPr>
                <a:xfrm>
                  <a:off x="40598227" y="13507478"/>
                  <a:ext cx="1136368" cy="316764"/>
                </a:xfrm>
                <a:prstGeom prst="rect">
                  <a:avLst/>
                </a:prstGeom>
              </p:spPr>
            </p:pic>
            <p:pic>
              <p:nvPicPr>
                <p:cNvPr id="1063" name="Picture 1062">
                  <a:extLst>
                    <a:ext uri="{FF2B5EF4-FFF2-40B4-BE49-F238E27FC236}">
                      <a16:creationId xmlns:a16="http://schemas.microsoft.com/office/drawing/2014/main" id="{3A093C90-7F49-454F-8A6C-32C96AD59EF6}"/>
                    </a:ext>
                  </a:extLst>
                </p:cNvPr>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3506810" y="13480739"/>
                  <a:ext cx="1470390" cy="370243"/>
                </a:xfrm>
                <a:prstGeom prst="rect">
                  <a:avLst/>
                </a:prstGeom>
              </p:spPr>
            </p:pic>
            <p:pic>
              <p:nvPicPr>
                <p:cNvPr id="1064" name="Picture 1063">
                  <a:extLst>
                    <a:ext uri="{FF2B5EF4-FFF2-40B4-BE49-F238E27FC236}">
                      <a16:creationId xmlns:a16="http://schemas.microsoft.com/office/drawing/2014/main" id="{DC0482B8-7463-B941-9CAD-074692E94E3D}"/>
                    </a:ext>
                  </a:extLst>
                </p:cNvPr>
                <p:cNvPicPr>
                  <a:picLocks noChangeAspect="1"/>
                </p:cNvPicPr>
                <p:nvPr/>
              </p:nvPicPr>
              <p:blipFill>
                <a:blip r:embed="rId151" cstate="email">
                  <a:extLst>
                    <a:ext uri="{28A0092B-C50C-407E-A947-70E740481C1C}">
                      <a14:useLocalDpi xmlns:a14="http://schemas.microsoft.com/office/drawing/2010/main"/>
                    </a:ext>
                  </a:extLst>
                </a:blip>
                <a:stretch>
                  <a:fillRect/>
                </a:stretch>
              </p:blipFill>
              <p:spPr>
                <a:xfrm>
                  <a:off x="22290575" y="13298765"/>
                  <a:ext cx="1520208" cy="734191"/>
                </a:xfrm>
                <a:prstGeom prst="rect">
                  <a:avLst/>
                </a:prstGeom>
              </p:spPr>
            </p:pic>
            <p:pic>
              <p:nvPicPr>
                <p:cNvPr id="1065" name="Picture 1064">
                  <a:extLst>
                    <a:ext uri="{FF2B5EF4-FFF2-40B4-BE49-F238E27FC236}">
                      <a16:creationId xmlns:a16="http://schemas.microsoft.com/office/drawing/2014/main" id="{B24823B9-B283-9040-90AD-6B5AB5C98991}"/>
                    </a:ext>
                  </a:extLst>
                </p:cNvPr>
                <p:cNvPicPr>
                  <a:picLocks noChangeAspect="1"/>
                </p:cNvPicPr>
                <p:nvPr/>
              </p:nvPicPr>
              <p:blipFill>
                <a:blip r:embed="rId152" cstate="email">
                  <a:extLst>
                    <a:ext uri="{28A0092B-C50C-407E-A947-70E740481C1C}">
                      <a14:useLocalDpi xmlns:a14="http://schemas.microsoft.com/office/drawing/2010/main"/>
                    </a:ext>
                  </a:extLst>
                </a:blip>
                <a:stretch>
                  <a:fillRect/>
                </a:stretch>
              </p:blipFill>
              <p:spPr>
                <a:xfrm>
                  <a:off x="27075421" y="13427717"/>
                  <a:ext cx="886823" cy="476287"/>
                </a:xfrm>
                <a:prstGeom prst="rect">
                  <a:avLst/>
                </a:prstGeom>
              </p:spPr>
            </p:pic>
            <p:pic>
              <p:nvPicPr>
                <p:cNvPr id="1066" name="Picture 1065">
                  <a:extLst>
                    <a:ext uri="{FF2B5EF4-FFF2-40B4-BE49-F238E27FC236}">
                      <a16:creationId xmlns:a16="http://schemas.microsoft.com/office/drawing/2014/main" id="{26CF0496-0F1F-8C47-A608-C846268241BC}"/>
                    </a:ext>
                  </a:extLst>
                </p:cNvPr>
                <p:cNvPicPr>
                  <a:picLocks noChangeAspect="1"/>
                </p:cNvPicPr>
                <p:nvPr/>
              </p:nvPicPr>
              <p:blipFill>
                <a:blip r:embed="rId153" cstate="email">
                  <a:extLst>
                    <a:ext uri="{28A0092B-C50C-407E-A947-70E740481C1C}">
                      <a14:useLocalDpi xmlns:a14="http://schemas.microsoft.com/office/drawing/2010/main"/>
                    </a:ext>
                  </a:extLst>
                </a:blip>
                <a:stretch>
                  <a:fillRect/>
                </a:stretch>
              </p:blipFill>
              <p:spPr>
                <a:xfrm>
                  <a:off x="46422685" y="13515251"/>
                  <a:ext cx="1039806" cy="301218"/>
                </a:xfrm>
                <a:prstGeom prst="rect">
                  <a:avLst/>
                </a:prstGeom>
              </p:spPr>
            </p:pic>
            <p:pic>
              <p:nvPicPr>
                <p:cNvPr id="1067" name="Picture 1066">
                  <a:extLst>
                    <a:ext uri="{FF2B5EF4-FFF2-40B4-BE49-F238E27FC236}">
                      <a16:creationId xmlns:a16="http://schemas.microsoft.com/office/drawing/2014/main" id="{5E7609D4-BB35-E843-B8E9-1F99799CB663}"/>
                    </a:ext>
                  </a:extLst>
                </p:cNvPr>
                <p:cNvPicPr>
                  <a:picLocks noChangeAspect="1"/>
                </p:cNvPicPr>
                <p:nvPr/>
              </p:nvPicPr>
              <p:blipFill>
                <a:blip r:embed="rId154" cstate="email">
                  <a:extLst>
                    <a:ext uri="{28A0092B-C50C-407E-A947-70E740481C1C}">
                      <a14:useLocalDpi xmlns:a14="http://schemas.microsoft.com/office/drawing/2010/main"/>
                    </a:ext>
                  </a:extLst>
                </a:blip>
                <a:stretch>
                  <a:fillRect/>
                </a:stretch>
              </p:blipFill>
              <p:spPr>
                <a:xfrm>
                  <a:off x="38116435" y="13527343"/>
                  <a:ext cx="1530597" cy="277034"/>
                </a:xfrm>
                <a:prstGeom prst="rect">
                  <a:avLst/>
                </a:prstGeom>
              </p:spPr>
            </p:pic>
            <p:pic>
              <p:nvPicPr>
                <p:cNvPr id="1068" name="Picture 1067">
                  <a:extLst>
                    <a:ext uri="{FF2B5EF4-FFF2-40B4-BE49-F238E27FC236}">
                      <a16:creationId xmlns:a16="http://schemas.microsoft.com/office/drawing/2014/main" id="{1956AC49-47CC-1A4B-94AB-808F814754D5}"/>
                    </a:ext>
                  </a:extLst>
                </p:cNvPr>
                <p:cNvPicPr>
                  <a:picLocks noChangeAspect="1"/>
                </p:cNvPicPr>
                <p:nvPr/>
              </p:nvPicPr>
              <p:blipFill>
                <a:blip r:embed="rId155" cstate="email">
                  <a:extLst>
                    <a:ext uri="{28A0092B-C50C-407E-A947-70E740481C1C}">
                      <a14:useLocalDpi xmlns:a14="http://schemas.microsoft.com/office/drawing/2010/main"/>
                    </a:ext>
                  </a:extLst>
                </a:blip>
                <a:stretch>
                  <a:fillRect/>
                </a:stretch>
              </p:blipFill>
              <p:spPr>
                <a:xfrm>
                  <a:off x="42685790" y="13387140"/>
                  <a:ext cx="1061790" cy="557440"/>
                </a:xfrm>
                <a:prstGeom prst="rect">
                  <a:avLst/>
                </a:prstGeom>
              </p:spPr>
            </p:pic>
            <p:pic>
              <p:nvPicPr>
                <p:cNvPr id="1069" name="Picture 1068">
                  <a:extLst>
                    <a:ext uri="{FF2B5EF4-FFF2-40B4-BE49-F238E27FC236}">
                      <a16:creationId xmlns:a16="http://schemas.microsoft.com/office/drawing/2014/main" id="{AFA94624-4620-7047-A809-767B63F46B51}"/>
                    </a:ext>
                  </a:extLst>
                </p:cNvPr>
                <p:cNvPicPr>
                  <a:picLocks noChangeAspect="1"/>
                </p:cNvPicPr>
                <p:nvPr/>
              </p:nvPicPr>
              <p:blipFill>
                <a:blip r:embed="rId156" cstate="email">
                  <a:extLst>
                    <a:ext uri="{28A0092B-C50C-407E-A947-70E740481C1C}">
                      <a14:useLocalDpi xmlns:a14="http://schemas.microsoft.com/office/drawing/2010/main"/>
                    </a:ext>
                  </a:extLst>
                </a:blip>
                <a:stretch>
                  <a:fillRect/>
                </a:stretch>
              </p:blipFill>
              <p:spPr>
                <a:xfrm>
                  <a:off x="1027381" y="13426065"/>
                  <a:ext cx="1311666" cy="479590"/>
                </a:xfrm>
                <a:prstGeom prst="rect">
                  <a:avLst/>
                </a:prstGeom>
              </p:spPr>
            </p:pic>
            <p:pic>
              <p:nvPicPr>
                <p:cNvPr id="1070" name="Picture 1069">
                  <a:extLst>
                    <a:ext uri="{FF2B5EF4-FFF2-40B4-BE49-F238E27FC236}">
                      <a16:creationId xmlns:a16="http://schemas.microsoft.com/office/drawing/2014/main" id="{6A22BEF8-18EC-5648-90DA-FF28135FA268}"/>
                    </a:ext>
                  </a:extLst>
                </p:cNvPr>
                <p:cNvPicPr>
                  <a:picLocks noChangeAspect="1"/>
                </p:cNvPicPr>
                <p:nvPr/>
              </p:nvPicPr>
              <p:blipFill>
                <a:blip r:embed="rId157" cstate="email">
                  <a:extLst>
                    <a:ext uri="{28A0092B-C50C-407E-A947-70E740481C1C}">
                      <a14:useLocalDpi xmlns:a14="http://schemas.microsoft.com/office/drawing/2010/main"/>
                    </a:ext>
                  </a:extLst>
                </a:blip>
                <a:stretch>
                  <a:fillRect/>
                </a:stretch>
              </p:blipFill>
              <p:spPr>
                <a:xfrm>
                  <a:off x="5928395" y="13322544"/>
                  <a:ext cx="2168896" cy="686632"/>
                </a:xfrm>
                <a:prstGeom prst="rect">
                  <a:avLst/>
                </a:prstGeom>
              </p:spPr>
            </p:pic>
            <p:pic>
              <p:nvPicPr>
                <p:cNvPr id="1071" name="Picture 1070">
                  <a:extLst>
                    <a:ext uri="{FF2B5EF4-FFF2-40B4-BE49-F238E27FC236}">
                      <a16:creationId xmlns:a16="http://schemas.microsoft.com/office/drawing/2014/main" id="{852C9C84-48EA-0B42-88B2-84F109C6B34C}"/>
                    </a:ext>
                  </a:extLst>
                </p:cNvPr>
                <p:cNvPicPr>
                  <a:picLocks noChangeAspect="1"/>
                </p:cNvPicPr>
                <p:nvPr/>
              </p:nvPicPr>
              <p:blipFill>
                <a:blip r:embed="rId158" cstate="email">
                  <a:extLst>
                    <a:ext uri="{28A0092B-C50C-407E-A947-70E740481C1C}">
                      <a14:useLocalDpi xmlns:a14="http://schemas.microsoft.com/office/drawing/2010/main"/>
                    </a:ext>
                  </a:extLst>
                </a:blip>
                <a:stretch>
                  <a:fillRect/>
                </a:stretch>
              </p:blipFill>
              <p:spPr>
                <a:xfrm>
                  <a:off x="19923154" y="13478996"/>
                  <a:ext cx="1416226" cy="373728"/>
                </a:xfrm>
                <a:prstGeom prst="rect">
                  <a:avLst/>
                </a:prstGeom>
              </p:spPr>
            </p:pic>
            <p:pic>
              <p:nvPicPr>
                <p:cNvPr id="1072" name="Picture 1071">
                  <a:extLst>
                    <a:ext uri="{FF2B5EF4-FFF2-40B4-BE49-F238E27FC236}">
                      <a16:creationId xmlns:a16="http://schemas.microsoft.com/office/drawing/2014/main" id="{4FE3DD33-D3D1-064F-B0CD-53374C674DBD}"/>
                    </a:ext>
                  </a:extLst>
                </p:cNvPr>
                <p:cNvPicPr>
                  <a:picLocks noChangeAspect="1"/>
                </p:cNvPicPr>
                <p:nvPr/>
              </p:nvPicPr>
              <p:blipFill>
                <a:blip r:embed="rId159" cstate="email">
                  <a:extLst>
                    <a:ext uri="{28A0092B-C50C-407E-A947-70E740481C1C}">
                      <a14:useLocalDpi xmlns:a14="http://schemas.microsoft.com/office/drawing/2010/main"/>
                    </a:ext>
                  </a:extLst>
                </a:blip>
                <a:stretch>
                  <a:fillRect/>
                </a:stretch>
              </p:blipFill>
              <p:spPr>
                <a:xfrm>
                  <a:off x="17496447" y="13428856"/>
                  <a:ext cx="1475512" cy="474009"/>
                </a:xfrm>
                <a:prstGeom prst="rect">
                  <a:avLst/>
                </a:prstGeom>
              </p:spPr>
            </p:pic>
          </p:grpSp>
          <p:grpSp>
            <p:nvGrpSpPr>
              <p:cNvPr id="905" name="Group 904">
                <a:extLst>
                  <a:ext uri="{FF2B5EF4-FFF2-40B4-BE49-F238E27FC236}">
                    <a16:creationId xmlns:a16="http://schemas.microsoft.com/office/drawing/2014/main" id="{AB4DAC6D-86E2-534D-9AED-7F98EBF37E69}"/>
                  </a:ext>
                </a:extLst>
              </p:cNvPr>
              <p:cNvGrpSpPr/>
              <p:nvPr/>
            </p:nvGrpSpPr>
            <p:grpSpPr>
              <a:xfrm>
                <a:off x="999483" y="11349169"/>
                <a:ext cx="46466059" cy="1034978"/>
                <a:chOff x="999483" y="12949369"/>
                <a:chExt cx="46466059" cy="1034978"/>
              </a:xfrm>
            </p:grpSpPr>
            <p:pic>
              <p:nvPicPr>
                <p:cNvPr id="1028" name="Picture 1027">
                  <a:extLst>
                    <a:ext uri="{FF2B5EF4-FFF2-40B4-BE49-F238E27FC236}">
                      <a16:creationId xmlns:a16="http://schemas.microsoft.com/office/drawing/2014/main" id="{26BE2A55-DC7E-3745-AF9E-1C660CD89DD1}"/>
                    </a:ext>
                  </a:extLst>
                </p:cNvPr>
                <p:cNvPicPr>
                  <a:picLocks noChangeAspect="1"/>
                </p:cNvPicPr>
                <p:nvPr/>
              </p:nvPicPr>
              <p:blipFill>
                <a:blip r:embed="rId160" cstate="email">
                  <a:extLst>
                    <a:ext uri="{28A0092B-C50C-407E-A947-70E740481C1C}">
                      <a14:useLocalDpi xmlns:a14="http://schemas.microsoft.com/office/drawing/2010/main"/>
                    </a:ext>
                  </a:extLst>
                </a:blip>
                <a:stretch>
                  <a:fillRect/>
                </a:stretch>
              </p:blipFill>
              <p:spPr>
                <a:xfrm>
                  <a:off x="40597281" y="13376049"/>
                  <a:ext cx="1045280" cy="181619"/>
                </a:xfrm>
                <a:prstGeom prst="rect">
                  <a:avLst/>
                </a:prstGeom>
              </p:spPr>
            </p:pic>
            <p:pic>
              <p:nvPicPr>
                <p:cNvPr id="1029" name="Picture 1028">
                  <a:extLst>
                    <a:ext uri="{FF2B5EF4-FFF2-40B4-BE49-F238E27FC236}">
                      <a16:creationId xmlns:a16="http://schemas.microsoft.com/office/drawing/2014/main" id="{8745734D-6983-E54F-BE41-844AD1A13F8D}"/>
                    </a:ext>
                  </a:extLst>
                </p:cNvPr>
                <p:cNvPicPr>
                  <a:picLocks noChangeAspect="1"/>
                </p:cNvPicPr>
                <p:nvPr/>
              </p:nvPicPr>
              <p:blipFill>
                <a:blip r:embed="rId161" cstate="email">
                  <a:extLst>
                    <a:ext uri="{28A0092B-C50C-407E-A947-70E740481C1C}">
                      <a14:useLocalDpi xmlns:a14="http://schemas.microsoft.com/office/drawing/2010/main"/>
                    </a:ext>
                  </a:extLst>
                </a:blip>
                <a:stretch>
                  <a:fillRect/>
                </a:stretch>
              </p:blipFill>
              <p:spPr>
                <a:xfrm>
                  <a:off x="22929231" y="13204227"/>
                  <a:ext cx="1101592" cy="525263"/>
                </a:xfrm>
                <a:prstGeom prst="rect">
                  <a:avLst/>
                </a:prstGeom>
              </p:spPr>
            </p:pic>
            <p:pic>
              <p:nvPicPr>
                <p:cNvPr id="1030" name="Picture 1029">
                  <a:extLst>
                    <a:ext uri="{FF2B5EF4-FFF2-40B4-BE49-F238E27FC236}">
                      <a16:creationId xmlns:a16="http://schemas.microsoft.com/office/drawing/2014/main" id="{57467040-28DB-A643-801E-19A093CE2769}"/>
                    </a:ext>
                  </a:extLst>
                </p:cNvPr>
                <p:cNvPicPr>
                  <a:picLocks noChangeAspect="1"/>
                </p:cNvPicPr>
                <p:nvPr/>
              </p:nvPicPr>
              <p:blipFill>
                <a:blip r:embed="rId162" cstate="email">
                  <a:extLst>
                    <a:ext uri="{28A0092B-C50C-407E-A947-70E740481C1C}">
                      <a14:useLocalDpi xmlns:a14="http://schemas.microsoft.com/office/drawing/2010/main"/>
                    </a:ext>
                  </a:extLst>
                </a:blip>
                <a:stretch>
                  <a:fillRect/>
                </a:stretch>
              </p:blipFill>
              <p:spPr>
                <a:xfrm>
                  <a:off x="999483" y="13333391"/>
                  <a:ext cx="1739126" cy="266935"/>
                </a:xfrm>
                <a:prstGeom prst="rect">
                  <a:avLst/>
                </a:prstGeom>
              </p:spPr>
            </p:pic>
            <p:pic>
              <p:nvPicPr>
                <p:cNvPr id="1031" name="Picture 1030">
                  <a:extLst>
                    <a:ext uri="{FF2B5EF4-FFF2-40B4-BE49-F238E27FC236}">
                      <a16:creationId xmlns:a16="http://schemas.microsoft.com/office/drawing/2014/main" id="{21476A4C-F645-4543-92C8-05AD1A5447A7}"/>
                    </a:ext>
                  </a:extLst>
                </p:cNvPr>
                <p:cNvPicPr>
                  <a:picLocks noChangeAspect="1"/>
                </p:cNvPicPr>
                <p:nvPr/>
              </p:nvPicPr>
              <p:blipFill>
                <a:blip r:embed="rId163" cstate="email">
                  <a:extLst>
                    <a:ext uri="{28A0092B-C50C-407E-A947-70E740481C1C}">
                      <a14:useLocalDpi xmlns:a14="http://schemas.microsoft.com/office/drawing/2010/main"/>
                    </a:ext>
                  </a:extLst>
                </a:blip>
                <a:stretch>
                  <a:fillRect/>
                </a:stretch>
              </p:blipFill>
              <p:spPr>
                <a:xfrm>
                  <a:off x="5587655" y="13095387"/>
                  <a:ext cx="1396720" cy="742943"/>
                </a:xfrm>
                <a:prstGeom prst="rect">
                  <a:avLst/>
                </a:prstGeom>
              </p:spPr>
            </p:pic>
            <p:pic>
              <p:nvPicPr>
                <p:cNvPr id="1032" name="Picture 1031">
                  <a:extLst>
                    <a:ext uri="{FF2B5EF4-FFF2-40B4-BE49-F238E27FC236}">
                      <a16:creationId xmlns:a16="http://schemas.microsoft.com/office/drawing/2014/main" id="{4F2D1F3C-72D7-7340-A6F1-22FFBB9E9797}"/>
                    </a:ext>
                  </a:extLst>
                </p:cNvPr>
                <p:cNvPicPr>
                  <a:picLocks noChangeAspect="1"/>
                </p:cNvPicPr>
                <p:nvPr/>
              </p:nvPicPr>
              <p:blipFill>
                <a:blip r:embed="rId164" cstate="email">
                  <a:extLst>
                    <a:ext uri="{28A0092B-C50C-407E-A947-70E740481C1C}">
                      <a14:useLocalDpi xmlns:a14="http://schemas.microsoft.com/office/drawing/2010/main"/>
                    </a:ext>
                  </a:extLst>
                </a:blip>
                <a:stretch>
                  <a:fillRect/>
                </a:stretch>
              </p:blipFill>
              <p:spPr>
                <a:xfrm>
                  <a:off x="15119317" y="12949369"/>
                  <a:ext cx="1101592" cy="1034978"/>
                </a:xfrm>
                <a:prstGeom prst="rect">
                  <a:avLst/>
                </a:prstGeom>
              </p:spPr>
            </p:pic>
            <p:pic>
              <p:nvPicPr>
                <p:cNvPr id="1033" name="Picture 1032">
                  <a:extLst>
                    <a:ext uri="{FF2B5EF4-FFF2-40B4-BE49-F238E27FC236}">
                      <a16:creationId xmlns:a16="http://schemas.microsoft.com/office/drawing/2014/main" id="{5A9F0A5D-60CD-8A4C-A9AB-138F14D5E361}"/>
                    </a:ext>
                  </a:extLst>
                </p:cNvPr>
                <p:cNvPicPr>
                  <a:picLocks noChangeAspect="1"/>
                </p:cNvPicPr>
                <p:nvPr/>
              </p:nvPicPr>
              <p:blipFill>
                <a:blip r:embed="rId165" cstate="email">
                  <a:extLst>
                    <a:ext uri="{28A0092B-C50C-407E-A947-70E740481C1C}">
                      <a14:useLocalDpi xmlns:a14="http://schemas.microsoft.com/office/drawing/2010/main"/>
                    </a:ext>
                  </a:extLst>
                </a:blip>
                <a:stretch>
                  <a:fillRect/>
                </a:stretch>
              </p:blipFill>
              <p:spPr>
                <a:xfrm>
                  <a:off x="7620635" y="13221323"/>
                  <a:ext cx="1315074" cy="491070"/>
                </a:xfrm>
                <a:prstGeom prst="rect">
                  <a:avLst/>
                </a:prstGeom>
              </p:spPr>
            </p:pic>
            <p:pic>
              <p:nvPicPr>
                <p:cNvPr id="1034" name="Picture 1033">
                  <a:extLst>
                    <a:ext uri="{FF2B5EF4-FFF2-40B4-BE49-F238E27FC236}">
                      <a16:creationId xmlns:a16="http://schemas.microsoft.com/office/drawing/2014/main" id="{D7E5BB6D-146D-A54A-9711-023F21F2B4E0}"/>
                    </a:ext>
                  </a:extLst>
                </p:cNvPr>
                <p:cNvPicPr>
                  <a:picLocks noChangeAspect="1"/>
                </p:cNvPicPr>
                <p:nvPr/>
              </p:nvPicPr>
              <p:blipFill>
                <a:blip r:embed="rId166" cstate="email">
                  <a:extLst>
                    <a:ext uri="{28A0092B-C50C-407E-A947-70E740481C1C}">
                      <a14:useLocalDpi xmlns:a14="http://schemas.microsoft.com/office/drawing/2010/main"/>
                    </a:ext>
                  </a:extLst>
                </a:blip>
                <a:stretch>
                  <a:fillRect/>
                </a:stretch>
              </p:blipFill>
              <p:spPr>
                <a:xfrm>
                  <a:off x="30460705" y="13252615"/>
                  <a:ext cx="1378824" cy="428486"/>
                </a:xfrm>
                <a:prstGeom prst="rect">
                  <a:avLst/>
                </a:prstGeom>
              </p:spPr>
            </p:pic>
            <p:pic>
              <p:nvPicPr>
                <p:cNvPr id="1035" name="Picture 1034">
                  <a:extLst>
                    <a:ext uri="{FF2B5EF4-FFF2-40B4-BE49-F238E27FC236}">
                      <a16:creationId xmlns:a16="http://schemas.microsoft.com/office/drawing/2014/main" id="{8EEF1F22-A122-4444-BE1F-17E5B42BF178}"/>
                    </a:ext>
                  </a:extLst>
                </p:cNvPr>
                <p:cNvPicPr>
                  <a:picLocks noChangeAspect="1"/>
                </p:cNvPicPr>
                <p:nvPr/>
              </p:nvPicPr>
              <p:blipFill>
                <a:blip r:embed="rId167" cstate="email">
                  <a:extLst>
                    <a:ext uri="{28A0092B-C50C-407E-A947-70E740481C1C}">
                      <a14:useLocalDpi xmlns:a14="http://schemas.microsoft.com/office/drawing/2010/main"/>
                    </a:ext>
                  </a:extLst>
                </a:blip>
                <a:stretch>
                  <a:fillRect/>
                </a:stretch>
              </p:blipFill>
              <p:spPr>
                <a:xfrm>
                  <a:off x="3495185" y="13200372"/>
                  <a:ext cx="1456210" cy="532972"/>
                </a:xfrm>
                <a:prstGeom prst="rect">
                  <a:avLst/>
                </a:prstGeom>
              </p:spPr>
            </p:pic>
            <p:pic>
              <p:nvPicPr>
                <p:cNvPr id="1036" name="Picture 1035">
                  <a:extLst>
                    <a:ext uri="{FF2B5EF4-FFF2-40B4-BE49-F238E27FC236}">
                      <a16:creationId xmlns:a16="http://schemas.microsoft.com/office/drawing/2014/main" id="{E9B6B194-6704-014B-9CA8-2B0369D5A9EF}"/>
                    </a:ext>
                  </a:extLst>
                </p:cNvPr>
                <p:cNvPicPr>
                  <a:picLocks noChangeAspect="1"/>
                </p:cNvPicPr>
                <p:nvPr/>
              </p:nvPicPr>
              <p:blipFill>
                <a:blip r:embed="rId168" cstate="email">
                  <a:extLst>
                    <a:ext uri="{28A0092B-C50C-407E-A947-70E740481C1C}">
                      <a14:useLocalDpi xmlns:a14="http://schemas.microsoft.com/office/drawing/2010/main"/>
                    </a:ext>
                  </a:extLst>
                </a:blip>
                <a:stretch>
                  <a:fillRect/>
                </a:stretch>
              </p:blipFill>
              <p:spPr>
                <a:xfrm>
                  <a:off x="11484145" y="13178675"/>
                  <a:ext cx="1357363" cy="576366"/>
                </a:xfrm>
                <a:prstGeom prst="rect">
                  <a:avLst/>
                </a:prstGeom>
              </p:spPr>
            </p:pic>
            <p:pic>
              <p:nvPicPr>
                <p:cNvPr id="1037" name="Picture 1036">
                  <a:extLst>
                    <a:ext uri="{FF2B5EF4-FFF2-40B4-BE49-F238E27FC236}">
                      <a16:creationId xmlns:a16="http://schemas.microsoft.com/office/drawing/2014/main" id="{7B1B6FDF-AC57-A34F-9345-A90F15E8D48B}"/>
                    </a:ext>
                  </a:extLst>
                </p:cNvPr>
                <p:cNvPicPr>
                  <a:picLocks noChangeAspect="1"/>
                </p:cNvPicPr>
                <p:nvPr/>
              </p:nvPicPr>
              <p:blipFill>
                <a:blip r:embed="rId169" cstate="email">
                  <a:extLst>
                    <a:ext uri="{28A0092B-C50C-407E-A947-70E740481C1C}">
                      <a14:useLocalDpi xmlns:a14="http://schemas.microsoft.com/office/drawing/2010/main"/>
                    </a:ext>
                  </a:extLst>
                </a:blip>
                <a:stretch>
                  <a:fillRect/>
                </a:stretch>
              </p:blipFill>
              <p:spPr>
                <a:xfrm>
                  <a:off x="32475789" y="13218937"/>
                  <a:ext cx="1394906" cy="495843"/>
                </a:xfrm>
                <a:prstGeom prst="rect">
                  <a:avLst/>
                </a:prstGeom>
              </p:spPr>
            </p:pic>
            <p:pic>
              <p:nvPicPr>
                <p:cNvPr id="1038" name="Picture 1037">
                  <a:extLst>
                    <a:ext uri="{FF2B5EF4-FFF2-40B4-BE49-F238E27FC236}">
                      <a16:creationId xmlns:a16="http://schemas.microsoft.com/office/drawing/2014/main" id="{CCB3E798-650E-B641-8EB4-BE9589874169}"/>
                    </a:ext>
                  </a:extLst>
                </p:cNvPr>
                <p:cNvPicPr>
                  <a:picLocks noChangeAspect="1"/>
                </p:cNvPicPr>
                <p:nvPr/>
              </p:nvPicPr>
              <p:blipFill>
                <a:blip r:embed="rId170" cstate="email">
                  <a:extLst>
                    <a:ext uri="{28A0092B-C50C-407E-A947-70E740481C1C}">
                      <a14:useLocalDpi xmlns:a14="http://schemas.microsoft.com/office/drawing/2010/main"/>
                    </a:ext>
                  </a:extLst>
                </a:blip>
                <a:stretch>
                  <a:fillRect/>
                </a:stretch>
              </p:blipFill>
              <p:spPr>
                <a:xfrm>
                  <a:off x="38483463" y="13322796"/>
                  <a:ext cx="1477558" cy="288125"/>
                </a:xfrm>
                <a:prstGeom prst="rect">
                  <a:avLst/>
                </a:prstGeom>
              </p:spPr>
            </p:pic>
            <p:pic>
              <p:nvPicPr>
                <p:cNvPr id="1039" name="Picture 1038">
                  <a:extLst>
                    <a:ext uri="{FF2B5EF4-FFF2-40B4-BE49-F238E27FC236}">
                      <a16:creationId xmlns:a16="http://schemas.microsoft.com/office/drawing/2014/main" id="{A9A08FEB-0C09-C541-89D1-F9F90A0D09B8}"/>
                    </a:ext>
                  </a:extLst>
                </p:cNvPr>
                <p:cNvPicPr>
                  <a:picLocks noChangeAspect="1"/>
                </p:cNvPicPr>
                <p:nvPr/>
              </p:nvPicPr>
              <p:blipFill>
                <a:blip r:embed="rId171" cstate="email">
                  <a:extLst>
                    <a:ext uri="{28A0092B-C50C-407E-A947-70E740481C1C}">
                      <a14:useLocalDpi xmlns:a14="http://schemas.microsoft.com/office/drawing/2010/main"/>
                    </a:ext>
                  </a:extLst>
                </a:blip>
                <a:stretch>
                  <a:fillRect/>
                </a:stretch>
              </p:blipFill>
              <p:spPr>
                <a:xfrm>
                  <a:off x="13477768" y="13178675"/>
                  <a:ext cx="1005289" cy="576366"/>
                </a:xfrm>
                <a:prstGeom prst="rect">
                  <a:avLst/>
                </a:prstGeom>
              </p:spPr>
            </p:pic>
            <p:pic>
              <p:nvPicPr>
                <p:cNvPr id="1040" name="Picture 1039">
                  <a:extLst>
                    <a:ext uri="{FF2B5EF4-FFF2-40B4-BE49-F238E27FC236}">
                      <a16:creationId xmlns:a16="http://schemas.microsoft.com/office/drawing/2014/main" id="{E054EA77-C5BF-EC4E-9A63-E920DC552192}"/>
                    </a:ext>
                  </a:extLst>
                </p:cNvPr>
                <p:cNvPicPr>
                  <a:picLocks noChangeAspect="1"/>
                </p:cNvPicPr>
                <p:nvPr/>
              </p:nvPicPr>
              <p:blipFill>
                <a:blip r:embed="rId172" cstate="email">
                  <a:extLst>
                    <a:ext uri="{28A0092B-C50C-407E-A947-70E740481C1C}">
                      <a14:useLocalDpi xmlns:a14="http://schemas.microsoft.com/office/drawing/2010/main"/>
                    </a:ext>
                  </a:extLst>
                </a:blip>
                <a:stretch>
                  <a:fillRect/>
                </a:stretch>
              </p:blipFill>
              <p:spPr>
                <a:xfrm>
                  <a:off x="9571969" y="13284203"/>
                  <a:ext cx="1275916" cy="365311"/>
                </a:xfrm>
                <a:prstGeom prst="rect">
                  <a:avLst/>
                </a:prstGeom>
              </p:spPr>
            </p:pic>
            <p:pic>
              <p:nvPicPr>
                <p:cNvPr id="1041" name="Picture 1040">
                  <a:extLst>
                    <a:ext uri="{FF2B5EF4-FFF2-40B4-BE49-F238E27FC236}">
                      <a16:creationId xmlns:a16="http://schemas.microsoft.com/office/drawing/2014/main" id="{4B329FAC-AD9E-E14C-9F91-3E2728BCC078}"/>
                    </a:ext>
                  </a:extLst>
                </p:cNvPr>
                <p:cNvPicPr>
                  <a:picLocks noChangeAspect="1"/>
                </p:cNvPicPr>
                <p:nvPr/>
              </p:nvPicPr>
              <p:blipFill>
                <a:blip r:embed="rId173" cstate="email">
                  <a:extLst>
                    <a:ext uri="{28A0092B-C50C-407E-A947-70E740481C1C}">
                      <a14:useLocalDpi xmlns:a14="http://schemas.microsoft.com/office/drawing/2010/main"/>
                    </a:ext>
                  </a:extLst>
                </a:blip>
                <a:stretch>
                  <a:fillRect/>
                </a:stretch>
              </p:blipFill>
              <p:spPr>
                <a:xfrm>
                  <a:off x="34506955" y="13303394"/>
                  <a:ext cx="1396264" cy="326929"/>
                </a:xfrm>
                <a:prstGeom prst="rect">
                  <a:avLst/>
                </a:prstGeom>
              </p:spPr>
            </p:pic>
            <p:pic>
              <p:nvPicPr>
                <p:cNvPr id="1042" name="Picture 1041">
                  <a:extLst>
                    <a:ext uri="{FF2B5EF4-FFF2-40B4-BE49-F238E27FC236}">
                      <a16:creationId xmlns:a16="http://schemas.microsoft.com/office/drawing/2014/main" id="{6BAEC11D-1ABD-8A4E-BB09-B75F23191E34}"/>
                    </a:ext>
                  </a:extLst>
                </p:cNvPr>
                <p:cNvPicPr>
                  <a:picLocks noChangeAspect="1"/>
                </p:cNvPicPr>
                <p:nvPr/>
              </p:nvPicPr>
              <p:blipFill>
                <a:blip r:embed="rId174" cstate="email">
                  <a:extLst>
                    <a:ext uri="{28A0092B-C50C-407E-A947-70E740481C1C}">
                      <a14:useLocalDpi xmlns:a14="http://schemas.microsoft.com/office/drawing/2010/main"/>
                    </a:ext>
                  </a:extLst>
                </a:blip>
                <a:stretch>
                  <a:fillRect/>
                </a:stretch>
              </p:blipFill>
              <p:spPr>
                <a:xfrm>
                  <a:off x="36539479" y="13336766"/>
                  <a:ext cx="1307724" cy="260184"/>
                </a:xfrm>
                <a:prstGeom prst="rect">
                  <a:avLst/>
                </a:prstGeom>
              </p:spPr>
            </p:pic>
            <p:pic>
              <p:nvPicPr>
                <p:cNvPr id="1043" name="Picture 1042">
                  <a:extLst>
                    <a:ext uri="{FF2B5EF4-FFF2-40B4-BE49-F238E27FC236}">
                      <a16:creationId xmlns:a16="http://schemas.microsoft.com/office/drawing/2014/main" id="{A2FA6675-E8B1-8248-818C-79DD5B24DC23}"/>
                    </a:ext>
                  </a:extLst>
                </p:cNvPr>
                <p:cNvPicPr>
                  <a:picLocks noChangeAspect="1"/>
                </p:cNvPicPr>
                <p:nvPr/>
              </p:nvPicPr>
              <p:blipFill>
                <a:blip r:embed="rId175" cstate="email">
                  <a:extLst>
                    <a:ext uri="{28A0092B-C50C-407E-A947-70E740481C1C}">
                      <a14:useLocalDpi xmlns:a14="http://schemas.microsoft.com/office/drawing/2010/main"/>
                    </a:ext>
                  </a:extLst>
                </a:blip>
                <a:stretch>
                  <a:fillRect/>
                </a:stretch>
              </p:blipFill>
              <p:spPr>
                <a:xfrm>
                  <a:off x="24667083" y="13036897"/>
                  <a:ext cx="1426112" cy="859923"/>
                </a:xfrm>
                <a:prstGeom prst="rect">
                  <a:avLst/>
                </a:prstGeom>
              </p:spPr>
            </p:pic>
            <p:pic>
              <p:nvPicPr>
                <p:cNvPr id="1044" name="Picture 1043">
                  <a:extLst>
                    <a:ext uri="{FF2B5EF4-FFF2-40B4-BE49-F238E27FC236}">
                      <a16:creationId xmlns:a16="http://schemas.microsoft.com/office/drawing/2014/main" id="{06D094E0-DF1F-A847-BC4F-9FB004F3457E}"/>
                    </a:ext>
                  </a:extLst>
                </p:cNvPr>
                <p:cNvPicPr>
                  <a:picLocks noChangeAspect="1"/>
                </p:cNvPicPr>
                <p:nvPr/>
              </p:nvPicPr>
              <p:blipFill>
                <a:blip r:embed="rId176" cstate="email">
                  <a:extLst>
                    <a:ext uri="{28A0092B-C50C-407E-A947-70E740481C1C}">
                      <a14:useLocalDpi xmlns:a14="http://schemas.microsoft.com/office/drawing/2010/main"/>
                    </a:ext>
                  </a:extLst>
                </a:blip>
                <a:stretch>
                  <a:fillRect/>
                </a:stretch>
              </p:blipFill>
              <p:spPr>
                <a:xfrm>
                  <a:off x="26729455" y="13057537"/>
                  <a:ext cx="818642" cy="818642"/>
                </a:xfrm>
                <a:prstGeom prst="rect">
                  <a:avLst/>
                </a:prstGeom>
              </p:spPr>
            </p:pic>
            <p:pic>
              <p:nvPicPr>
                <p:cNvPr id="1045" name="Picture 1044">
                  <a:extLst>
                    <a:ext uri="{FF2B5EF4-FFF2-40B4-BE49-F238E27FC236}">
                      <a16:creationId xmlns:a16="http://schemas.microsoft.com/office/drawing/2014/main" id="{D58A1634-90B9-B14A-BF06-85AFCEF32537}"/>
                    </a:ext>
                  </a:extLst>
                </p:cNvPr>
                <p:cNvPicPr>
                  <a:picLocks noChangeAspect="1"/>
                </p:cNvPicPr>
                <p:nvPr/>
              </p:nvPicPr>
              <p:blipFill>
                <a:blip r:embed="rId177" cstate="email">
                  <a:extLst>
                    <a:ext uri="{28A0092B-C50C-407E-A947-70E740481C1C}">
                      <a14:useLocalDpi xmlns:a14="http://schemas.microsoft.com/office/drawing/2010/main"/>
                    </a:ext>
                  </a:extLst>
                </a:blip>
                <a:stretch>
                  <a:fillRect/>
                </a:stretch>
              </p:blipFill>
              <p:spPr>
                <a:xfrm>
                  <a:off x="44161563" y="13278996"/>
                  <a:ext cx="1441408" cy="375724"/>
                </a:xfrm>
                <a:prstGeom prst="rect">
                  <a:avLst/>
                </a:prstGeom>
              </p:spPr>
            </p:pic>
            <p:pic>
              <p:nvPicPr>
                <p:cNvPr id="1046" name="Picture 1045">
                  <a:extLst>
                    <a:ext uri="{FF2B5EF4-FFF2-40B4-BE49-F238E27FC236}">
                      <a16:creationId xmlns:a16="http://schemas.microsoft.com/office/drawing/2014/main" id="{30FE4BA8-FB43-A14C-9483-F4643BB9AA47}"/>
                    </a:ext>
                  </a:extLst>
                </p:cNvPr>
                <p:cNvPicPr>
                  <a:picLocks noChangeAspect="1"/>
                </p:cNvPicPr>
                <p:nvPr/>
              </p:nvPicPr>
              <p:blipFill>
                <a:blip r:embed="rId178" cstate="email">
                  <a:extLst>
                    <a:ext uri="{28A0092B-C50C-407E-A947-70E740481C1C}">
                      <a14:useLocalDpi xmlns:a14="http://schemas.microsoft.com/office/drawing/2010/main"/>
                    </a:ext>
                  </a:extLst>
                </a:blip>
                <a:stretch>
                  <a:fillRect/>
                </a:stretch>
              </p:blipFill>
              <p:spPr>
                <a:xfrm>
                  <a:off x="46239223" y="13278996"/>
                  <a:ext cx="1226319" cy="375724"/>
                </a:xfrm>
                <a:prstGeom prst="rect">
                  <a:avLst/>
                </a:prstGeom>
              </p:spPr>
            </p:pic>
            <p:pic>
              <p:nvPicPr>
                <p:cNvPr id="1047" name="Picture 1046">
                  <a:extLst>
                    <a:ext uri="{FF2B5EF4-FFF2-40B4-BE49-F238E27FC236}">
                      <a16:creationId xmlns:a16="http://schemas.microsoft.com/office/drawing/2014/main" id="{03EBBEE1-E70F-664E-A3EA-A268D1F5F0EB}"/>
                    </a:ext>
                  </a:extLst>
                </p:cNvPr>
                <p:cNvPicPr>
                  <a:picLocks noChangeAspect="1"/>
                </p:cNvPicPr>
                <p:nvPr/>
              </p:nvPicPr>
              <p:blipFill>
                <a:blip r:embed="rId179" cstate="email">
                  <a:extLst>
                    <a:ext uri="{28A0092B-C50C-407E-A947-70E740481C1C}">
                      <a14:useLocalDpi xmlns:a14="http://schemas.microsoft.com/office/drawing/2010/main"/>
                    </a:ext>
                  </a:extLst>
                </a:blip>
                <a:stretch>
                  <a:fillRect/>
                </a:stretch>
              </p:blipFill>
              <p:spPr>
                <a:xfrm>
                  <a:off x="42278821" y="13334133"/>
                  <a:ext cx="1246482" cy="265450"/>
                </a:xfrm>
                <a:prstGeom prst="rect">
                  <a:avLst/>
                </a:prstGeom>
              </p:spPr>
            </p:pic>
            <p:pic>
              <p:nvPicPr>
                <p:cNvPr id="1048" name="Picture 1047">
                  <a:extLst>
                    <a:ext uri="{FF2B5EF4-FFF2-40B4-BE49-F238E27FC236}">
                      <a16:creationId xmlns:a16="http://schemas.microsoft.com/office/drawing/2014/main" id="{919B08B9-62C4-8F4A-A5EF-80D1B2B3C943}"/>
                    </a:ext>
                  </a:extLst>
                </p:cNvPr>
                <p:cNvPicPr>
                  <a:picLocks noChangeAspect="1"/>
                </p:cNvPicPr>
                <p:nvPr/>
              </p:nvPicPr>
              <p:blipFill>
                <a:blip r:embed="rId180" cstate="email">
                  <a:extLst>
                    <a:ext uri="{28A0092B-C50C-407E-A947-70E740481C1C}">
                      <a14:useLocalDpi xmlns:a14="http://schemas.microsoft.com/office/drawing/2010/main"/>
                    </a:ext>
                  </a:extLst>
                </a:blip>
                <a:stretch>
                  <a:fillRect/>
                </a:stretch>
              </p:blipFill>
              <p:spPr>
                <a:xfrm>
                  <a:off x="28184357" y="13207960"/>
                  <a:ext cx="1640088" cy="517796"/>
                </a:xfrm>
                <a:prstGeom prst="rect">
                  <a:avLst/>
                </a:prstGeom>
              </p:spPr>
            </p:pic>
            <p:pic>
              <p:nvPicPr>
                <p:cNvPr id="1049" name="Picture 1048">
                  <a:extLst>
                    <a:ext uri="{FF2B5EF4-FFF2-40B4-BE49-F238E27FC236}">
                      <a16:creationId xmlns:a16="http://schemas.microsoft.com/office/drawing/2014/main" id="{B19EBFC5-6C15-1D40-90B7-B7EFAA8D6CA5}"/>
                    </a:ext>
                  </a:extLst>
                </p:cNvPr>
                <p:cNvPicPr>
                  <a:picLocks noChangeAspect="1"/>
                </p:cNvPicPr>
                <p:nvPr/>
              </p:nvPicPr>
              <p:blipFill>
                <a:blip r:embed="rId181" cstate="email">
                  <a:extLst>
                    <a:ext uri="{28A0092B-C50C-407E-A947-70E740481C1C}">
                      <a14:useLocalDpi xmlns:a14="http://schemas.microsoft.com/office/drawing/2010/main"/>
                    </a:ext>
                  </a:extLst>
                </a:blip>
                <a:stretch>
                  <a:fillRect/>
                </a:stretch>
              </p:blipFill>
              <p:spPr>
                <a:xfrm>
                  <a:off x="20829151" y="13343917"/>
                  <a:ext cx="1463820" cy="245882"/>
                </a:xfrm>
                <a:prstGeom prst="rect">
                  <a:avLst/>
                </a:prstGeom>
              </p:spPr>
            </p:pic>
            <p:pic>
              <p:nvPicPr>
                <p:cNvPr id="1050" name="Picture 1049">
                  <a:extLst>
                    <a:ext uri="{FF2B5EF4-FFF2-40B4-BE49-F238E27FC236}">
                      <a16:creationId xmlns:a16="http://schemas.microsoft.com/office/drawing/2014/main" id="{A6891C16-3D38-474F-BB1B-C27DB1BF07BB}"/>
                    </a:ext>
                  </a:extLst>
                </p:cNvPr>
                <p:cNvPicPr>
                  <a:picLocks noChangeAspect="1"/>
                </p:cNvPicPr>
                <p:nvPr/>
              </p:nvPicPr>
              <p:blipFill>
                <a:blip r:embed="rId182" cstate="email">
                  <a:extLst>
                    <a:ext uri="{28A0092B-C50C-407E-A947-70E740481C1C}">
                      <a14:useLocalDpi xmlns:a14="http://schemas.microsoft.com/office/drawing/2010/main"/>
                    </a:ext>
                  </a:extLst>
                </a:blip>
                <a:stretch>
                  <a:fillRect/>
                </a:stretch>
              </p:blipFill>
              <p:spPr>
                <a:xfrm>
                  <a:off x="18824802" y="13304133"/>
                  <a:ext cx="1368089" cy="325451"/>
                </a:xfrm>
                <a:prstGeom prst="rect">
                  <a:avLst/>
                </a:prstGeom>
              </p:spPr>
            </p:pic>
            <p:pic>
              <p:nvPicPr>
                <p:cNvPr id="1051" name="Picture 1050">
                  <a:extLst>
                    <a:ext uri="{FF2B5EF4-FFF2-40B4-BE49-F238E27FC236}">
                      <a16:creationId xmlns:a16="http://schemas.microsoft.com/office/drawing/2014/main" id="{1F029ED4-7898-024E-A93E-3C5B0B7A43B7}"/>
                    </a:ext>
                  </a:extLst>
                </p:cNvPr>
                <p:cNvPicPr>
                  <a:picLocks noChangeAspect="1"/>
                </p:cNvPicPr>
                <p:nvPr/>
              </p:nvPicPr>
              <p:blipFill>
                <a:blip r:embed="rId183" cstate="email">
                  <a:extLst>
                    <a:ext uri="{28A0092B-C50C-407E-A947-70E740481C1C}">
                      <a14:useLocalDpi xmlns:a14="http://schemas.microsoft.com/office/drawing/2010/main"/>
                    </a:ext>
                  </a:extLst>
                </a:blip>
                <a:stretch>
                  <a:fillRect/>
                </a:stretch>
              </p:blipFill>
              <p:spPr>
                <a:xfrm>
                  <a:off x="16857169" y="13304133"/>
                  <a:ext cx="1331373" cy="325451"/>
                </a:xfrm>
                <a:prstGeom prst="rect">
                  <a:avLst/>
                </a:prstGeom>
              </p:spPr>
            </p:pic>
          </p:grpSp>
          <p:grpSp>
            <p:nvGrpSpPr>
              <p:cNvPr id="906" name="Group 905">
                <a:extLst>
                  <a:ext uri="{FF2B5EF4-FFF2-40B4-BE49-F238E27FC236}">
                    <a16:creationId xmlns:a16="http://schemas.microsoft.com/office/drawing/2014/main" id="{7411E740-D806-C040-A9C3-0618A180A2B6}"/>
                  </a:ext>
                </a:extLst>
              </p:cNvPr>
              <p:cNvGrpSpPr/>
              <p:nvPr/>
            </p:nvGrpSpPr>
            <p:grpSpPr>
              <a:xfrm>
                <a:off x="981915" y="10361654"/>
                <a:ext cx="46474164" cy="934786"/>
                <a:chOff x="981915" y="11687534"/>
                <a:chExt cx="46474164" cy="934786"/>
              </a:xfrm>
            </p:grpSpPr>
            <p:pic>
              <p:nvPicPr>
                <p:cNvPr id="1002" name="Picture 1001">
                  <a:extLst>
                    <a:ext uri="{FF2B5EF4-FFF2-40B4-BE49-F238E27FC236}">
                      <a16:creationId xmlns:a16="http://schemas.microsoft.com/office/drawing/2014/main" id="{6108B9EF-A948-1947-8309-8C285398CB9D}"/>
                    </a:ext>
                  </a:extLst>
                </p:cNvPr>
                <p:cNvPicPr>
                  <a:picLocks noChangeAspect="1"/>
                </p:cNvPicPr>
                <p:nvPr/>
              </p:nvPicPr>
              <p:blipFill>
                <a:blip r:embed="rId184" cstate="email">
                  <a:extLst>
                    <a:ext uri="{28A0092B-C50C-407E-A947-70E740481C1C}">
                      <a14:useLocalDpi xmlns:a14="http://schemas.microsoft.com/office/drawing/2010/main"/>
                    </a:ext>
                  </a:extLst>
                </a:blip>
                <a:stretch>
                  <a:fillRect/>
                </a:stretch>
              </p:blipFill>
              <p:spPr>
                <a:xfrm>
                  <a:off x="30743390" y="11687534"/>
                  <a:ext cx="929367" cy="934786"/>
                </a:xfrm>
                <a:prstGeom prst="rect">
                  <a:avLst/>
                </a:prstGeom>
              </p:spPr>
            </p:pic>
            <p:pic>
              <p:nvPicPr>
                <p:cNvPr id="1003" name="Picture 1002">
                  <a:extLst>
                    <a:ext uri="{FF2B5EF4-FFF2-40B4-BE49-F238E27FC236}">
                      <a16:creationId xmlns:a16="http://schemas.microsoft.com/office/drawing/2014/main" id="{F21FC7E3-FC13-DF48-B2E1-54545671AC38}"/>
                    </a:ext>
                  </a:extLst>
                </p:cNvPr>
                <p:cNvPicPr>
                  <a:picLocks noChangeAspect="1"/>
                </p:cNvPicPr>
                <p:nvPr/>
              </p:nvPicPr>
              <p:blipFill>
                <a:blip r:embed="rId185" cstate="email">
                  <a:extLst>
                    <a:ext uri="{28A0092B-C50C-407E-A947-70E740481C1C}">
                      <a14:useLocalDpi xmlns:a14="http://schemas.microsoft.com/office/drawing/2010/main"/>
                    </a:ext>
                  </a:extLst>
                </a:blip>
                <a:stretch>
                  <a:fillRect/>
                </a:stretch>
              </p:blipFill>
              <p:spPr>
                <a:xfrm>
                  <a:off x="20237473" y="11977676"/>
                  <a:ext cx="1331373" cy="354503"/>
                </a:xfrm>
                <a:prstGeom prst="rect">
                  <a:avLst/>
                </a:prstGeom>
              </p:spPr>
            </p:pic>
            <p:pic>
              <p:nvPicPr>
                <p:cNvPr id="1004" name="Picture 1003">
                  <a:extLst>
                    <a:ext uri="{FF2B5EF4-FFF2-40B4-BE49-F238E27FC236}">
                      <a16:creationId xmlns:a16="http://schemas.microsoft.com/office/drawing/2014/main" id="{F5029FE8-29F5-294B-92DF-F47D940F7FC3}"/>
                    </a:ext>
                  </a:extLst>
                </p:cNvPr>
                <p:cNvPicPr>
                  <a:picLocks noChangeAspect="1"/>
                </p:cNvPicPr>
                <p:nvPr/>
              </p:nvPicPr>
              <p:blipFill>
                <a:blip r:embed="rId186" cstate="email">
                  <a:extLst>
                    <a:ext uri="{28A0092B-C50C-407E-A947-70E740481C1C}">
                      <a14:useLocalDpi xmlns:a14="http://schemas.microsoft.com/office/drawing/2010/main"/>
                    </a:ext>
                  </a:extLst>
                </a:blip>
                <a:stretch>
                  <a:fillRect/>
                </a:stretch>
              </p:blipFill>
              <p:spPr>
                <a:xfrm>
                  <a:off x="16724771" y="11967967"/>
                  <a:ext cx="1416226" cy="373921"/>
                </a:xfrm>
                <a:prstGeom prst="rect">
                  <a:avLst/>
                </a:prstGeom>
              </p:spPr>
            </p:pic>
            <p:pic>
              <p:nvPicPr>
                <p:cNvPr id="1005" name="Picture 1004">
                  <a:extLst>
                    <a:ext uri="{FF2B5EF4-FFF2-40B4-BE49-F238E27FC236}">
                      <a16:creationId xmlns:a16="http://schemas.microsoft.com/office/drawing/2014/main" id="{D67D1E2D-957F-8341-BFA3-DE82F0F52D88}"/>
                    </a:ext>
                  </a:extLst>
                </p:cNvPr>
                <p:cNvPicPr>
                  <a:picLocks noChangeAspect="1"/>
                </p:cNvPicPr>
                <p:nvPr/>
              </p:nvPicPr>
              <p:blipFill>
                <a:blip r:embed="rId187" cstate="email">
                  <a:extLst>
                    <a:ext uri="{28A0092B-C50C-407E-A947-70E740481C1C}">
                      <a14:useLocalDpi xmlns:a14="http://schemas.microsoft.com/office/drawing/2010/main"/>
                    </a:ext>
                  </a:extLst>
                </a:blip>
                <a:stretch>
                  <a:fillRect/>
                </a:stretch>
              </p:blipFill>
              <p:spPr>
                <a:xfrm>
                  <a:off x="18612609" y="11967966"/>
                  <a:ext cx="1153252" cy="373922"/>
                </a:xfrm>
                <a:prstGeom prst="rect">
                  <a:avLst/>
                </a:prstGeom>
              </p:spPr>
            </p:pic>
            <p:pic>
              <p:nvPicPr>
                <p:cNvPr id="1006" name="Picture 1005">
                  <a:extLst>
                    <a:ext uri="{FF2B5EF4-FFF2-40B4-BE49-F238E27FC236}">
                      <a16:creationId xmlns:a16="http://schemas.microsoft.com/office/drawing/2014/main" id="{D5573BDF-08D0-D744-BF56-9E9E28FE4F67}"/>
                    </a:ext>
                  </a:extLst>
                </p:cNvPr>
                <p:cNvPicPr>
                  <a:picLocks noChangeAspect="1"/>
                </p:cNvPicPr>
                <p:nvPr/>
              </p:nvPicPr>
              <p:blipFill>
                <a:blip r:embed="rId188" cstate="email">
                  <a:extLst>
                    <a:ext uri="{28A0092B-C50C-407E-A947-70E740481C1C}">
                      <a14:useLocalDpi xmlns:a14="http://schemas.microsoft.com/office/drawing/2010/main"/>
                    </a:ext>
                  </a:extLst>
                </a:blip>
                <a:stretch>
                  <a:fillRect/>
                </a:stretch>
              </p:blipFill>
              <p:spPr>
                <a:xfrm>
                  <a:off x="22040458" y="11940317"/>
                  <a:ext cx="1539808" cy="429220"/>
                </a:xfrm>
                <a:prstGeom prst="rect">
                  <a:avLst/>
                </a:prstGeom>
              </p:spPr>
            </p:pic>
            <p:pic>
              <p:nvPicPr>
                <p:cNvPr id="1007" name="Picture 1006">
                  <a:extLst>
                    <a:ext uri="{FF2B5EF4-FFF2-40B4-BE49-F238E27FC236}">
                      <a16:creationId xmlns:a16="http://schemas.microsoft.com/office/drawing/2014/main" id="{2C7B09D9-FED6-0641-8AF4-070EC8DABEF6}"/>
                    </a:ext>
                  </a:extLst>
                </p:cNvPr>
                <p:cNvPicPr>
                  <a:picLocks noChangeAspect="1"/>
                </p:cNvPicPr>
                <p:nvPr/>
              </p:nvPicPr>
              <p:blipFill>
                <a:blip r:embed="rId189" cstate="email">
                  <a:extLst>
                    <a:ext uri="{28A0092B-C50C-407E-A947-70E740481C1C}">
                      <a14:useLocalDpi xmlns:a14="http://schemas.microsoft.com/office/drawing/2010/main"/>
                    </a:ext>
                  </a:extLst>
                </a:blip>
                <a:stretch>
                  <a:fillRect/>
                </a:stretch>
              </p:blipFill>
              <p:spPr>
                <a:xfrm>
                  <a:off x="9199953" y="11946088"/>
                  <a:ext cx="1361997" cy="417679"/>
                </a:xfrm>
                <a:prstGeom prst="rect">
                  <a:avLst/>
                </a:prstGeom>
              </p:spPr>
            </p:pic>
            <p:pic>
              <p:nvPicPr>
                <p:cNvPr id="1008" name="Picture 1007">
                  <a:extLst>
                    <a:ext uri="{FF2B5EF4-FFF2-40B4-BE49-F238E27FC236}">
                      <a16:creationId xmlns:a16="http://schemas.microsoft.com/office/drawing/2014/main" id="{3E09672B-229C-6845-BB2B-81CD7571C47E}"/>
                    </a:ext>
                  </a:extLst>
                </p:cNvPr>
                <p:cNvPicPr>
                  <a:picLocks noChangeAspect="1"/>
                </p:cNvPicPr>
                <p:nvPr/>
              </p:nvPicPr>
              <p:blipFill>
                <a:blip r:embed="rId190" cstate="email">
                  <a:extLst>
                    <a:ext uri="{28A0092B-C50C-407E-A947-70E740481C1C}">
                      <a14:useLocalDpi xmlns:a14="http://schemas.microsoft.com/office/drawing/2010/main"/>
                    </a:ext>
                  </a:extLst>
                </a:blip>
                <a:stretch>
                  <a:fillRect/>
                </a:stretch>
              </p:blipFill>
              <p:spPr>
                <a:xfrm>
                  <a:off x="3432246" y="11915932"/>
                  <a:ext cx="1432219" cy="477990"/>
                </a:xfrm>
                <a:prstGeom prst="rect">
                  <a:avLst/>
                </a:prstGeom>
              </p:spPr>
            </p:pic>
            <p:pic>
              <p:nvPicPr>
                <p:cNvPr id="1009" name="Picture 1008">
                  <a:extLst>
                    <a:ext uri="{FF2B5EF4-FFF2-40B4-BE49-F238E27FC236}">
                      <a16:creationId xmlns:a16="http://schemas.microsoft.com/office/drawing/2014/main" id="{B52C6D99-BFB3-3542-9B98-B737B79DA65B}"/>
                    </a:ext>
                  </a:extLst>
                </p:cNvPr>
                <p:cNvPicPr>
                  <a:picLocks noChangeAspect="1"/>
                </p:cNvPicPr>
                <p:nvPr/>
              </p:nvPicPr>
              <p:blipFill>
                <a:blip r:embed="rId191" cstate="email">
                  <a:extLst>
                    <a:ext uri="{28A0092B-C50C-407E-A947-70E740481C1C}">
                      <a14:useLocalDpi xmlns:a14="http://schemas.microsoft.com/office/drawing/2010/main"/>
                    </a:ext>
                  </a:extLst>
                </a:blip>
                <a:stretch>
                  <a:fillRect/>
                </a:stretch>
              </p:blipFill>
              <p:spPr>
                <a:xfrm>
                  <a:off x="981915" y="11948630"/>
                  <a:ext cx="1882467" cy="412594"/>
                </a:xfrm>
                <a:prstGeom prst="rect">
                  <a:avLst/>
                </a:prstGeom>
              </p:spPr>
            </p:pic>
            <p:pic>
              <p:nvPicPr>
                <p:cNvPr id="1010" name="Picture 1009">
                  <a:extLst>
                    <a:ext uri="{FF2B5EF4-FFF2-40B4-BE49-F238E27FC236}">
                      <a16:creationId xmlns:a16="http://schemas.microsoft.com/office/drawing/2014/main" id="{3CFE7A32-0CA7-814E-B58C-1AB39F01E3C3}"/>
                    </a:ext>
                  </a:extLst>
                </p:cNvPr>
                <p:cNvPicPr>
                  <a:picLocks noChangeAspect="1"/>
                </p:cNvPicPr>
                <p:nvPr/>
              </p:nvPicPr>
              <p:blipFill>
                <a:blip r:embed="rId192" cstate="email">
                  <a:extLst>
                    <a:ext uri="{28A0092B-C50C-407E-A947-70E740481C1C}">
                      <a14:useLocalDpi xmlns:a14="http://schemas.microsoft.com/office/drawing/2010/main"/>
                    </a:ext>
                  </a:extLst>
                </a:blip>
                <a:stretch>
                  <a:fillRect/>
                </a:stretch>
              </p:blipFill>
              <p:spPr>
                <a:xfrm>
                  <a:off x="7239908" y="11962333"/>
                  <a:ext cx="1488433" cy="385188"/>
                </a:xfrm>
                <a:prstGeom prst="rect">
                  <a:avLst/>
                </a:prstGeom>
              </p:spPr>
            </p:pic>
            <p:pic>
              <p:nvPicPr>
                <p:cNvPr id="1011" name="Picture 1010">
                  <a:extLst>
                    <a:ext uri="{FF2B5EF4-FFF2-40B4-BE49-F238E27FC236}">
                      <a16:creationId xmlns:a16="http://schemas.microsoft.com/office/drawing/2014/main" id="{490B36F1-7E19-9A41-889E-A61C0B182AB5}"/>
                    </a:ext>
                  </a:extLst>
                </p:cNvPr>
                <p:cNvPicPr>
                  <a:picLocks noChangeAspect="1"/>
                </p:cNvPicPr>
                <p:nvPr/>
              </p:nvPicPr>
              <p:blipFill>
                <a:blip r:embed="rId193" cstate="email">
                  <a:extLst>
                    <a:ext uri="{28A0092B-C50C-407E-A947-70E740481C1C}">
                      <a14:useLocalDpi xmlns:a14="http://schemas.microsoft.com/office/drawing/2010/main"/>
                    </a:ext>
                  </a:extLst>
                </a:blip>
                <a:stretch>
                  <a:fillRect/>
                </a:stretch>
              </p:blipFill>
              <p:spPr>
                <a:xfrm>
                  <a:off x="5336077" y="11976688"/>
                  <a:ext cx="1432219" cy="356478"/>
                </a:xfrm>
                <a:prstGeom prst="rect">
                  <a:avLst/>
                </a:prstGeom>
              </p:spPr>
            </p:pic>
            <p:pic>
              <p:nvPicPr>
                <p:cNvPr id="1012" name="Picture 1011">
                  <a:extLst>
                    <a:ext uri="{FF2B5EF4-FFF2-40B4-BE49-F238E27FC236}">
                      <a16:creationId xmlns:a16="http://schemas.microsoft.com/office/drawing/2014/main" id="{44C57E83-BC8D-7448-AE56-E3E40258FC8E}"/>
                    </a:ext>
                  </a:extLst>
                </p:cNvPr>
                <p:cNvPicPr>
                  <a:picLocks noChangeAspect="1"/>
                </p:cNvPicPr>
                <p:nvPr/>
              </p:nvPicPr>
              <p:blipFill>
                <a:blip r:embed="rId194" cstate="email">
                  <a:extLst>
                    <a:ext uri="{28A0092B-C50C-407E-A947-70E740481C1C}">
                      <a14:useLocalDpi xmlns:a14="http://schemas.microsoft.com/office/drawing/2010/main"/>
                    </a:ext>
                  </a:extLst>
                </a:blip>
                <a:stretch>
                  <a:fillRect/>
                </a:stretch>
              </p:blipFill>
              <p:spPr>
                <a:xfrm>
                  <a:off x="11033562" y="11889849"/>
                  <a:ext cx="1615332" cy="530156"/>
                </a:xfrm>
                <a:prstGeom prst="rect">
                  <a:avLst/>
                </a:prstGeom>
              </p:spPr>
            </p:pic>
            <p:pic>
              <p:nvPicPr>
                <p:cNvPr id="1013" name="Picture 1012">
                  <a:extLst>
                    <a:ext uri="{FF2B5EF4-FFF2-40B4-BE49-F238E27FC236}">
                      <a16:creationId xmlns:a16="http://schemas.microsoft.com/office/drawing/2014/main" id="{3C73DE14-3F85-8E4A-A079-113DAA334311}"/>
                    </a:ext>
                  </a:extLst>
                </p:cNvPr>
                <p:cNvPicPr>
                  <a:picLocks noChangeAspect="1"/>
                </p:cNvPicPr>
                <p:nvPr/>
              </p:nvPicPr>
              <p:blipFill>
                <a:blip r:embed="rId195" cstate="email">
                  <a:extLst>
                    <a:ext uri="{28A0092B-C50C-407E-A947-70E740481C1C}">
                      <a14:useLocalDpi xmlns:a14="http://schemas.microsoft.com/office/drawing/2010/main"/>
                    </a:ext>
                  </a:extLst>
                </a:blip>
                <a:stretch>
                  <a:fillRect/>
                </a:stretch>
              </p:blipFill>
              <p:spPr>
                <a:xfrm>
                  <a:off x="25762463" y="11959296"/>
                  <a:ext cx="1403032" cy="391262"/>
                </a:xfrm>
                <a:prstGeom prst="rect">
                  <a:avLst/>
                </a:prstGeom>
              </p:spPr>
            </p:pic>
            <p:pic>
              <p:nvPicPr>
                <p:cNvPr id="1014" name="Picture 1013">
                  <a:extLst>
                    <a:ext uri="{FF2B5EF4-FFF2-40B4-BE49-F238E27FC236}">
                      <a16:creationId xmlns:a16="http://schemas.microsoft.com/office/drawing/2014/main" id="{747A2687-29A6-E04A-963C-3BF48E30412C}"/>
                    </a:ext>
                  </a:extLst>
                </p:cNvPr>
                <p:cNvPicPr>
                  <a:picLocks noChangeAspect="1"/>
                </p:cNvPicPr>
                <p:nvPr/>
              </p:nvPicPr>
              <p:blipFill>
                <a:blip r:embed="rId196" cstate="email">
                  <a:extLst>
                    <a:ext uri="{28A0092B-C50C-407E-A947-70E740481C1C}">
                      <a14:useLocalDpi xmlns:a14="http://schemas.microsoft.com/office/drawing/2010/main"/>
                    </a:ext>
                  </a:extLst>
                </a:blip>
                <a:stretch>
                  <a:fillRect/>
                </a:stretch>
              </p:blipFill>
              <p:spPr>
                <a:xfrm>
                  <a:off x="13120506" y="11946088"/>
                  <a:ext cx="1453989" cy="417679"/>
                </a:xfrm>
                <a:prstGeom prst="rect">
                  <a:avLst/>
                </a:prstGeom>
              </p:spPr>
            </p:pic>
            <p:pic>
              <p:nvPicPr>
                <p:cNvPr id="1015" name="Picture 1014">
                  <a:extLst>
                    <a:ext uri="{FF2B5EF4-FFF2-40B4-BE49-F238E27FC236}">
                      <a16:creationId xmlns:a16="http://schemas.microsoft.com/office/drawing/2014/main" id="{ECB23567-B08D-9B4B-826C-AD5F5A89EEA6}"/>
                    </a:ext>
                  </a:extLst>
                </p:cNvPr>
                <p:cNvPicPr>
                  <a:picLocks noChangeAspect="1"/>
                </p:cNvPicPr>
                <p:nvPr/>
              </p:nvPicPr>
              <p:blipFill>
                <a:blip r:embed="rId197" cstate="email">
                  <a:extLst>
                    <a:ext uri="{28A0092B-C50C-407E-A947-70E740481C1C}">
                      <a14:useLocalDpi xmlns:a14="http://schemas.microsoft.com/office/drawing/2010/main"/>
                    </a:ext>
                  </a:extLst>
                </a:blip>
                <a:stretch>
                  <a:fillRect/>
                </a:stretch>
              </p:blipFill>
              <p:spPr>
                <a:xfrm>
                  <a:off x="32144369" y="12015849"/>
                  <a:ext cx="1159926" cy="278157"/>
                </a:xfrm>
                <a:prstGeom prst="rect">
                  <a:avLst/>
                </a:prstGeom>
              </p:spPr>
            </p:pic>
            <p:pic>
              <p:nvPicPr>
                <p:cNvPr id="1016" name="Picture 1015">
                  <a:extLst>
                    <a:ext uri="{FF2B5EF4-FFF2-40B4-BE49-F238E27FC236}">
                      <a16:creationId xmlns:a16="http://schemas.microsoft.com/office/drawing/2014/main" id="{0854B400-82AB-E94F-B9D8-BF4001131333}"/>
                    </a:ext>
                  </a:extLst>
                </p:cNvPr>
                <p:cNvPicPr>
                  <a:picLocks noChangeAspect="1"/>
                </p:cNvPicPr>
                <p:nvPr/>
              </p:nvPicPr>
              <p:blipFill>
                <a:blip r:embed="rId198" cstate="email">
                  <a:extLst>
                    <a:ext uri="{28A0092B-C50C-407E-A947-70E740481C1C}">
                      <a14:useLocalDpi xmlns:a14="http://schemas.microsoft.com/office/drawing/2010/main"/>
                    </a:ext>
                  </a:extLst>
                </a:blip>
                <a:stretch>
                  <a:fillRect/>
                </a:stretch>
              </p:blipFill>
              <p:spPr>
                <a:xfrm>
                  <a:off x="39144871" y="11988119"/>
                  <a:ext cx="1517593" cy="333616"/>
                </a:xfrm>
                <a:prstGeom prst="rect">
                  <a:avLst/>
                </a:prstGeom>
              </p:spPr>
            </p:pic>
            <p:pic>
              <p:nvPicPr>
                <p:cNvPr id="1017" name="Picture 1016">
                  <a:extLst>
                    <a:ext uri="{FF2B5EF4-FFF2-40B4-BE49-F238E27FC236}">
                      <a16:creationId xmlns:a16="http://schemas.microsoft.com/office/drawing/2014/main" id="{5C96C6FD-B3D7-BB46-98F3-470609DE951C}"/>
                    </a:ext>
                  </a:extLst>
                </p:cNvPr>
                <p:cNvPicPr>
                  <a:picLocks noChangeAspect="1"/>
                </p:cNvPicPr>
                <p:nvPr/>
              </p:nvPicPr>
              <p:blipFill>
                <a:blip r:embed="rId199" cstate="email">
                  <a:extLst>
                    <a:ext uri="{28A0092B-C50C-407E-A947-70E740481C1C}">
                      <a14:useLocalDpi xmlns:a14="http://schemas.microsoft.com/office/drawing/2010/main"/>
                    </a:ext>
                  </a:extLst>
                </a:blip>
                <a:stretch>
                  <a:fillRect/>
                </a:stretch>
              </p:blipFill>
              <p:spPr>
                <a:xfrm>
                  <a:off x="15046107" y="11915932"/>
                  <a:ext cx="1207052" cy="477990"/>
                </a:xfrm>
                <a:prstGeom prst="rect">
                  <a:avLst/>
                </a:prstGeom>
              </p:spPr>
            </p:pic>
            <p:pic>
              <p:nvPicPr>
                <p:cNvPr id="1018" name="Picture 1017">
                  <a:extLst>
                    <a:ext uri="{FF2B5EF4-FFF2-40B4-BE49-F238E27FC236}">
                      <a16:creationId xmlns:a16="http://schemas.microsoft.com/office/drawing/2014/main" id="{7BF79555-E7A3-874B-ACD5-497DDE7F1970}"/>
                    </a:ext>
                  </a:extLst>
                </p:cNvPr>
                <p:cNvPicPr>
                  <a:picLocks noChangeAspect="1"/>
                </p:cNvPicPr>
                <p:nvPr/>
              </p:nvPicPr>
              <p:blipFill>
                <a:blip r:embed="rId200" cstate="email">
                  <a:extLst>
                    <a:ext uri="{28A0092B-C50C-407E-A947-70E740481C1C}">
                      <a14:useLocalDpi xmlns:a14="http://schemas.microsoft.com/office/drawing/2010/main"/>
                    </a:ext>
                  </a:extLst>
                </a:blip>
                <a:stretch>
                  <a:fillRect/>
                </a:stretch>
              </p:blipFill>
              <p:spPr>
                <a:xfrm>
                  <a:off x="24051878" y="11874437"/>
                  <a:ext cx="1238973" cy="560981"/>
                </a:xfrm>
                <a:prstGeom prst="rect">
                  <a:avLst/>
                </a:prstGeom>
              </p:spPr>
            </p:pic>
            <p:pic>
              <p:nvPicPr>
                <p:cNvPr id="1019" name="Picture 1018">
                  <a:extLst>
                    <a:ext uri="{FF2B5EF4-FFF2-40B4-BE49-F238E27FC236}">
                      <a16:creationId xmlns:a16="http://schemas.microsoft.com/office/drawing/2014/main" id="{5BC3EEAA-CE8A-9C4C-A34E-3AA382C5CFCB}"/>
                    </a:ext>
                  </a:extLst>
                </p:cNvPr>
                <p:cNvPicPr>
                  <a:picLocks noChangeAspect="1"/>
                </p:cNvPicPr>
                <p:nvPr/>
              </p:nvPicPr>
              <p:blipFill>
                <a:blip r:embed="rId201" cstate="email">
                  <a:extLst>
                    <a:ext uri="{28A0092B-C50C-407E-A947-70E740481C1C}">
                      <a14:useLocalDpi xmlns:a14="http://schemas.microsoft.com/office/drawing/2010/main"/>
                    </a:ext>
                  </a:extLst>
                </a:blip>
                <a:stretch>
                  <a:fillRect/>
                </a:stretch>
              </p:blipFill>
              <p:spPr>
                <a:xfrm>
                  <a:off x="33775907" y="11936974"/>
                  <a:ext cx="1307724" cy="435906"/>
                </a:xfrm>
                <a:prstGeom prst="rect">
                  <a:avLst/>
                </a:prstGeom>
              </p:spPr>
            </p:pic>
            <p:pic>
              <p:nvPicPr>
                <p:cNvPr id="1020" name="Picture 1019">
                  <a:extLst>
                    <a:ext uri="{FF2B5EF4-FFF2-40B4-BE49-F238E27FC236}">
                      <a16:creationId xmlns:a16="http://schemas.microsoft.com/office/drawing/2014/main" id="{44983AAD-0E00-D547-8605-DAF59B47992F}"/>
                    </a:ext>
                  </a:extLst>
                </p:cNvPr>
                <p:cNvPicPr>
                  <a:picLocks noChangeAspect="1"/>
                </p:cNvPicPr>
                <p:nvPr/>
              </p:nvPicPr>
              <p:blipFill>
                <a:blip r:embed="rId202" cstate="email">
                  <a:extLst>
                    <a:ext uri="{28A0092B-C50C-407E-A947-70E740481C1C}">
                      <a14:useLocalDpi xmlns:a14="http://schemas.microsoft.com/office/drawing/2010/main"/>
                    </a:ext>
                  </a:extLst>
                </a:blip>
                <a:stretch>
                  <a:fillRect/>
                </a:stretch>
              </p:blipFill>
              <p:spPr>
                <a:xfrm>
                  <a:off x="35555243" y="12077605"/>
                  <a:ext cx="1206978" cy="154645"/>
                </a:xfrm>
                <a:prstGeom prst="rect">
                  <a:avLst/>
                </a:prstGeom>
              </p:spPr>
            </p:pic>
            <p:pic>
              <p:nvPicPr>
                <p:cNvPr id="1021" name="Picture 1020">
                  <a:extLst>
                    <a:ext uri="{FF2B5EF4-FFF2-40B4-BE49-F238E27FC236}">
                      <a16:creationId xmlns:a16="http://schemas.microsoft.com/office/drawing/2014/main" id="{E6ED70C4-647D-3642-9536-8EB32C64BA09}"/>
                    </a:ext>
                  </a:extLst>
                </p:cNvPr>
                <p:cNvPicPr>
                  <a:picLocks noChangeAspect="1"/>
                </p:cNvPicPr>
                <p:nvPr/>
              </p:nvPicPr>
              <p:blipFill>
                <a:blip r:embed="rId203" cstate="email">
                  <a:extLst>
                    <a:ext uri="{28A0092B-C50C-407E-A947-70E740481C1C}">
                      <a14:useLocalDpi xmlns:a14="http://schemas.microsoft.com/office/drawing/2010/main"/>
                    </a:ext>
                  </a:extLst>
                </a:blip>
                <a:stretch>
                  <a:fillRect/>
                </a:stretch>
              </p:blipFill>
              <p:spPr>
                <a:xfrm>
                  <a:off x="29574261" y="11806169"/>
                  <a:ext cx="697517" cy="697517"/>
                </a:xfrm>
                <a:prstGeom prst="rect">
                  <a:avLst/>
                </a:prstGeom>
              </p:spPr>
            </p:pic>
            <p:pic>
              <p:nvPicPr>
                <p:cNvPr id="1022" name="Picture 1021">
                  <a:extLst>
                    <a:ext uri="{FF2B5EF4-FFF2-40B4-BE49-F238E27FC236}">
                      <a16:creationId xmlns:a16="http://schemas.microsoft.com/office/drawing/2014/main" id="{32C0D675-01D8-BF4C-92B1-D2BD292D3276}"/>
                    </a:ext>
                  </a:extLst>
                </p:cNvPr>
                <p:cNvPicPr>
                  <a:picLocks noChangeAspect="1"/>
                </p:cNvPicPr>
                <p:nvPr/>
              </p:nvPicPr>
              <p:blipFill>
                <a:blip r:embed="rId204" cstate="email">
                  <a:extLst>
                    <a:ext uri="{28A0092B-C50C-407E-A947-70E740481C1C}">
                      <a14:useLocalDpi xmlns:a14="http://schemas.microsoft.com/office/drawing/2010/main"/>
                    </a:ext>
                  </a:extLst>
                </a:blip>
                <a:stretch>
                  <a:fillRect/>
                </a:stretch>
              </p:blipFill>
              <p:spPr>
                <a:xfrm>
                  <a:off x="37233833" y="12032650"/>
                  <a:ext cx="1439426" cy="244555"/>
                </a:xfrm>
                <a:prstGeom prst="rect">
                  <a:avLst/>
                </a:prstGeom>
              </p:spPr>
            </p:pic>
            <p:pic>
              <p:nvPicPr>
                <p:cNvPr id="1023" name="Picture 1022">
                  <a:extLst>
                    <a:ext uri="{FF2B5EF4-FFF2-40B4-BE49-F238E27FC236}">
                      <a16:creationId xmlns:a16="http://schemas.microsoft.com/office/drawing/2014/main" id="{77724445-B3BD-2147-8AFF-FDFC44A6C688}"/>
                    </a:ext>
                  </a:extLst>
                </p:cNvPr>
                <p:cNvPicPr>
                  <a:picLocks noChangeAspect="1"/>
                </p:cNvPicPr>
                <p:nvPr/>
              </p:nvPicPr>
              <p:blipFill>
                <a:blip r:embed="rId205" cstate="email">
                  <a:extLst>
                    <a:ext uri="{28A0092B-C50C-407E-A947-70E740481C1C}">
                      <a14:useLocalDpi xmlns:a14="http://schemas.microsoft.com/office/drawing/2010/main"/>
                    </a:ext>
                  </a:extLst>
                </a:blip>
                <a:stretch>
                  <a:fillRect/>
                </a:stretch>
              </p:blipFill>
              <p:spPr>
                <a:xfrm>
                  <a:off x="27637107" y="11905148"/>
                  <a:ext cx="1465542" cy="499559"/>
                </a:xfrm>
                <a:prstGeom prst="rect">
                  <a:avLst/>
                </a:prstGeom>
              </p:spPr>
            </p:pic>
            <p:pic>
              <p:nvPicPr>
                <p:cNvPr id="1024" name="Picture 1023">
                  <a:extLst>
                    <a:ext uri="{FF2B5EF4-FFF2-40B4-BE49-F238E27FC236}">
                      <a16:creationId xmlns:a16="http://schemas.microsoft.com/office/drawing/2014/main" id="{EB5C9585-78CF-B14C-AB70-FB68071B4E27}"/>
                    </a:ext>
                  </a:extLst>
                </p:cNvPr>
                <p:cNvPicPr>
                  <a:picLocks noChangeAspect="1"/>
                </p:cNvPicPr>
                <p:nvPr/>
              </p:nvPicPr>
              <p:blipFill>
                <a:blip r:embed="rId206" cstate="email">
                  <a:extLst>
                    <a:ext uri="{28A0092B-C50C-407E-A947-70E740481C1C}">
                      <a14:useLocalDpi xmlns:a14="http://schemas.microsoft.com/office/drawing/2010/main"/>
                    </a:ext>
                  </a:extLst>
                </a:blip>
                <a:stretch>
                  <a:fillRect/>
                </a:stretch>
              </p:blipFill>
              <p:spPr>
                <a:xfrm>
                  <a:off x="46808326" y="11728543"/>
                  <a:ext cx="647753" cy="852769"/>
                </a:xfrm>
                <a:prstGeom prst="rect">
                  <a:avLst/>
                </a:prstGeom>
              </p:spPr>
            </p:pic>
            <p:pic>
              <p:nvPicPr>
                <p:cNvPr id="1025" name="Picture 1024">
                  <a:extLst>
                    <a:ext uri="{FF2B5EF4-FFF2-40B4-BE49-F238E27FC236}">
                      <a16:creationId xmlns:a16="http://schemas.microsoft.com/office/drawing/2014/main" id="{244DF006-6EFC-C842-B1B1-3992F204EFCE}"/>
                    </a:ext>
                  </a:extLst>
                </p:cNvPr>
                <p:cNvPicPr>
                  <a:picLocks noChangeAspect="1"/>
                </p:cNvPicPr>
                <p:nvPr/>
              </p:nvPicPr>
              <p:blipFill>
                <a:blip r:embed="rId207" cstate="email">
                  <a:extLst>
                    <a:ext uri="{28A0092B-C50C-407E-A947-70E740481C1C}">
                      <a14:useLocalDpi xmlns:a14="http://schemas.microsoft.com/office/drawing/2010/main"/>
                    </a:ext>
                  </a:extLst>
                </a:blip>
                <a:stretch>
                  <a:fillRect/>
                </a:stretch>
              </p:blipFill>
              <p:spPr>
                <a:xfrm>
                  <a:off x="45023091" y="11898358"/>
                  <a:ext cx="1313632" cy="513138"/>
                </a:xfrm>
                <a:prstGeom prst="rect">
                  <a:avLst/>
                </a:prstGeom>
              </p:spPr>
            </p:pic>
            <p:pic>
              <p:nvPicPr>
                <p:cNvPr id="1026" name="Picture 1025">
                  <a:extLst>
                    <a:ext uri="{FF2B5EF4-FFF2-40B4-BE49-F238E27FC236}">
                      <a16:creationId xmlns:a16="http://schemas.microsoft.com/office/drawing/2014/main" id="{0D12AD23-4F1E-D44A-A96F-79F3F0DA8892}"/>
                    </a:ext>
                  </a:extLst>
                </p:cNvPr>
                <p:cNvPicPr>
                  <a:picLocks noChangeAspect="1"/>
                </p:cNvPicPr>
                <p:nvPr/>
              </p:nvPicPr>
              <p:blipFill>
                <a:blip r:embed="rId208" cstate="email">
                  <a:extLst>
                    <a:ext uri="{28A0092B-C50C-407E-A947-70E740481C1C}">
                      <a14:useLocalDpi xmlns:a14="http://schemas.microsoft.com/office/drawing/2010/main"/>
                    </a:ext>
                  </a:extLst>
                </a:blip>
                <a:stretch>
                  <a:fillRect/>
                </a:stretch>
              </p:blipFill>
              <p:spPr>
                <a:xfrm>
                  <a:off x="43270154" y="12007203"/>
                  <a:ext cx="1281325" cy="295449"/>
                </a:xfrm>
                <a:prstGeom prst="rect">
                  <a:avLst/>
                </a:prstGeom>
              </p:spPr>
            </p:pic>
            <p:pic>
              <p:nvPicPr>
                <p:cNvPr id="1027" name="Picture 1026">
                  <a:extLst>
                    <a:ext uri="{FF2B5EF4-FFF2-40B4-BE49-F238E27FC236}">
                      <a16:creationId xmlns:a16="http://schemas.microsoft.com/office/drawing/2014/main" id="{13A5715F-C3D0-3944-9BEA-925FD71D1DAD}"/>
                    </a:ext>
                  </a:extLst>
                </p:cNvPr>
                <p:cNvPicPr>
                  <a:picLocks noChangeAspect="1"/>
                </p:cNvPicPr>
                <p:nvPr/>
              </p:nvPicPr>
              <p:blipFill>
                <a:blip r:embed="rId209" cstate="email">
                  <a:extLst>
                    <a:ext uri="{28A0092B-C50C-407E-A947-70E740481C1C}">
                      <a14:useLocalDpi xmlns:a14="http://schemas.microsoft.com/office/drawing/2010/main"/>
                    </a:ext>
                  </a:extLst>
                </a:blip>
                <a:stretch>
                  <a:fillRect/>
                </a:stretch>
              </p:blipFill>
              <p:spPr>
                <a:xfrm>
                  <a:off x="41134076" y="11944610"/>
                  <a:ext cx="1664466" cy="420635"/>
                </a:xfrm>
                <a:prstGeom prst="rect">
                  <a:avLst/>
                </a:prstGeom>
              </p:spPr>
            </p:pic>
          </p:grpSp>
          <p:grpSp>
            <p:nvGrpSpPr>
              <p:cNvPr id="907" name="Group 906">
                <a:extLst>
                  <a:ext uri="{FF2B5EF4-FFF2-40B4-BE49-F238E27FC236}">
                    <a16:creationId xmlns:a16="http://schemas.microsoft.com/office/drawing/2014/main" id="{3917AC2E-6387-EE41-9F02-F06D74AAF8D3}"/>
                  </a:ext>
                </a:extLst>
              </p:cNvPr>
              <p:cNvGrpSpPr/>
              <p:nvPr/>
            </p:nvGrpSpPr>
            <p:grpSpPr>
              <a:xfrm>
                <a:off x="987148" y="9372334"/>
                <a:ext cx="46474640" cy="933466"/>
                <a:chOff x="987148" y="10652494"/>
                <a:chExt cx="46474640" cy="933466"/>
              </a:xfrm>
            </p:grpSpPr>
            <p:pic>
              <p:nvPicPr>
                <p:cNvPr id="979" name="Picture 978">
                  <a:extLst>
                    <a:ext uri="{FF2B5EF4-FFF2-40B4-BE49-F238E27FC236}">
                      <a16:creationId xmlns:a16="http://schemas.microsoft.com/office/drawing/2014/main" id="{011B931B-E78D-F34A-98F9-F453948DD89A}"/>
                    </a:ext>
                  </a:extLst>
                </p:cNvPr>
                <p:cNvPicPr>
                  <a:picLocks noChangeAspect="1"/>
                </p:cNvPicPr>
                <p:nvPr/>
              </p:nvPicPr>
              <p:blipFill>
                <a:blip r:embed="rId210" cstate="email">
                  <a:extLst>
                    <a:ext uri="{28A0092B-C50C-407E-A947-70E740481C1C}">
                      <a14:useLocalDpi xmlns:a14="http://schemas.microsoft.com/office/drawing/2010/main"/>
                    </a:ext>
                  </a:extLst>
                </a:blip>
                <a:stretch>
                  <a:fillRect/>
                </a:stretch>
              </p:blipFill>
              <p:spPr>
                <a:xfrm>
                  <a:off x="9542240" y="10760676"/>
                  <a:ext cx="1418389" cy="717102"/>
                </a:xfrm>
                <a:prstGeom prst="rect">
                  <a:avLst/>
                </a:prstGeom>
              </p:spPr>
            </p:pic>
            <p:pic>
              <p:nvPicPr>
                <p:cNvPr id="980" name="Picture 979">
                  <a:extLst>
                    <a:ext uri="{FF2B5EF4-FFF2-40B4-BE49-F238E27FC236}">
                      <a16:creationId xmlns:a16="http://schemas.microsoft.com/office/drawing/2014/main" id="{D462E6B3-F6B5-C446-96E0-D8020160509C}"/>
                    </a:ext>
                  </a:extLst>
                </p:cNvPr>
                <p:cNvPicPr>
                  <a:picLocks noChangeAspect="1"/>
                </p:cNvPicPr>
                <p:nvPr/>
              </p:nvPicPr>
              <p:blipFill>
                <a:blip r:embed="rId211" cstate="email">
                  <a:extLst>
                    <a:ext uri="{28A0092B-C50C-407E-A947-70E740481C1C}">
                      <a14:useLocalDpi xmlns:a14="http://schemas.microsoft.com/office/drawing/2010/main"/>
                    </a:ext>
                  </a:extLst>
                </a:blip>
                <a:stretch>
                  <a:fillRect/>
                </a:stretch>
              </p:blipFill>
              <p:spPr>
                <a:xfrm>
                  <a:off x="5078739" y="10694200"/>
                  <a:ext cx="1414794" cy="850054"/>
                </a:xfrm>
                <a:prstGeom prst="rect">
                  <a:avLst/>
                </a:prstGeom>
              </p:spPr>
            </p:pic>
            <p:pic>
              <p:nvPicPr>
                <p:cNvPr id="981" name="Picture 980">
                  <a:extLst>
                    <a:ext uri="{FF2B5EF4-FFF2-40B4-BE49-F238E27FC236}">
                      <a16:creationId xmlns:a16="http://schemas.microsoft.com/office/drawing/2014/main" id="{83E6702C-1C06-414A-8161-4922F17D58D1}"/>
                    </a:ext>
                  </a:extLst>
                </p:cNvPr>
                <p:cNvPicPr>
                  <a:picLocks noChangeAspect="1"/>
                </p:cNvPicPr>
                <p:nvPr/>
              </p:nvPicPr>
              <p:blipFill>
                <a:blip r:embed="rId212" cstate="email">
                  <a:extLst>
                    <a:ext uri="{28A0092B-C50C-407E-A947-70E740481C1C}">
                      <a14:useLocalDpi xmlns:a14="http://schemas.microsoft.com/office/drawing/2010/main"/>
                    </a:ext>
                  </a:extLst>
                </a:blip>
                <a:stretch>
                  <a:fillRect/>
                </a:stretch>
              </p:blipFill>
              <p:spPr>
                <a:xfrm>
                  <a:off x="987148" y="10977141"/>
                  <a:ext cx="1533040" cy="284173"/>
                </a:xfrm>
                <a:prstGeom prst="rect">
                  <a:avLst/>
                </a:prstGeom>
              </p:spPr>
            </p:pic>
            <p:pic>
              <p:nvPicPr>
                <p:cNvPr id="982" name="Picture 981">
                  <a:extLst>
                    <a:ext uri="{FF2B5EF4-FFF2-40B4-BE49-F238E27FC236}">
                      <a16:creationId xmlns:a16="http://schemas.microsoft.com/office/drawing/2014/main" id="{0DEB2006-5E13-AB40-8A6C-50A2518F142C}"/>
                    </a:ext>
                  </a:extLst>
                </p:cNvPr>
                <p:cNvPicPr>
                  <a:picLocks noChangeAspect="1"/>
                </p:cNvPicPr>
                <p:nvPr/>
              </p:nvPicPr>
              <p:blipFill>
                <a:blip r:embed="rId213" cstate="email">
                  <a:extLst>
                    <a:ext uri="{28A0092B-C50C-407E-A947-70E740481C1C}">
                      <a14:useLocalDpi xmlns:a14="http://schemas.microsoft.com/office/drawing/2010/main"/>
                    </a:ext>
                  </a:extLst>
                </a:blip>
                <a:stretch>
                  <a:fillRect/>
                </a:stretch>
              </p:blipFill>
              <p:spPr>
                <a:xfrm>
                  <a:off x="13524296" y="10706737"/>
                  <a:ext cx="748627" cy="824981"/>
                </a:xfrm>
                <a:prstGeom prst="rect">
                  <a:avLst/>
                </a:prstGeom>
              </p:spPr>
            </p:pic>
            <p:pic>
              <p:nvPicPr>
                <p:cNvPr id="983" name="Picture 982">
                  <a:extLst>
                    <a:ext uri="{FF2B5EF4-FFF2-40B4-BE49-F238E27FC236}">
                      <a16:creationId xmlns:a16="http://schemas.microsoft.com/office/drawing/2014/main" id="{7D514060-0323-2A44-AF68-C411D129B8F3}"/>
                    </a:ext>
                  </a:extLst>
                </p:cNvPr>
                <p:cNvPicPr>
                  <a:picLocks noChangeAspect="1"/>
                </p:cNvPicPr>
                <p:nvPr/>
              </p:nvPicPr>
              <p:blipFill>
                <a:blip r:embed="rId214" cstate="email">
                  <a:extLst>
                    <a:ext uri="{28A0092B-C50C-407E-A947-70E740481C1C}">
                      <a14:useLocalDpi xmlns:a14="http://schemas.microsoft.com/office/drawing/2010/main"/>
                    </a:ext>
                  </a:extLst>
                </a:blip>
                <a:stretch>
                  <a:fillRect/>
                </a:stretch>
              </p:blipFill>
              <p:spPr>
                <a:xfrm>
                  <a:off x="3468021" y="10695822"/>
                  <a:ext cx="855391" cy="846810"/>
                </a:xfrm>
                <a:prstGeom prst="rect">
                  <a:avLst/>
                </a:prstGeom>
              </p:spPr>
            </p:pic>
            <p:pic>
              <p:nvPicPr>
                <p:cNvPr id="984" name="Picture 983">
                  <a:extLst>
                    <a:ext uri="{FF2B5EF4-FFF2-40B4-BE49-F238E27FC236}">
                      <a16:creationId xmlns:a16="http://schemas.microsoft.com/office/drawing/2014/main" id="{46EBD884-3DCA-F043-8682-F21FB96EFC43}"/>
                    </a:ext>
                  </a:extLst>
                </p:cNvPr>
                <p:cNvPicPr>
                  <a:picLocks noChangeAspect="1"/>
                </p:cNvPicPr>
                <p:nvPr/>
              </p:nvPicPr>
              <p:blipFill>
                <a:blip r:embed="rId215" cstate="email">
                  <a:extLst>
                    <a:ext uri="{28A0092B-C50C-407E-A947-70E740481C1C}">
                      <a14:useLocalDpi xmlns:a14="http://schemas.microsoft.com/office/drawing/2010/main"/>
                    </a:ext>
                  </a:extLst>
                </a:blip>
                <a:stretch>
                  <a:fillRect/>
                </a:stretch>
              </p:blipFill>
              <p:spPr>
                <a:xfrm>
                  <a:off x="7248860" y="10920960"/>
                  <a:ext cx="1538053" cy="396534"/>
                </a:xfrm>
                <a:prstGeom prst="rect">
                  <a:avLst/>
                </a:prstGeom>
              </p:spPr>
            </p:pic>
            <p:pic>
              <p:nvPicPr>
                <p:cNvPr id="985" name="Picture 984">
                  <a:extLst>
                    <a:ext uri="{FF2B5EF4-FFF2-40B4-BE49-F238E27FC236}">
                      <a16:creationId xmlns:a16="http://schemas.microsoft.com/office/drawing/2014/main" id="{F6EA9BEB-1075-5648-925E-D7A793668834}"/>
                    </a:ext>
                  </a:extLst>
                </p:cNvPr>
                <p:cNvPicPr>
                  <a:picLocks noChangeAspect="1"/>
                </p:cNvPicPr>
                <p:nvPr/>
              </p:nvPicPr>
              <p:blipFill>
                <a:blip r:embed="rId216" cstate="email">
                  <a:extLst>
                    <a:ext uri="{28A0092B-C50C-407E-A947-70E740481C1C}">
                      <a14:useLocalDpi xmlns:a14="http://schemas.microsoft.com/office/drawing/2010/main"/>
                    </a:ext>
                  </a:extLst>
                </a:blip>
                <a:stretch>
                  <a:fillRect/>
                </a:stretch>
              </p:blipFill>
              <p:spPr>
                <a:xfrm>
                  <a:off x="11715956" y="10652494"/>
                  <a:ext cx="1053013" cy="933466"/>
                </a:xfrm>
                <a:prstGeom prst="rect">
                  <a:avLst/>
                </a:prstGeom>
              </p:spPr>
            </p:pic>
            <p:pic>
              <p:nvPicPr>
                <p:cNvPr id="986" name="Picture 985">
                  <a:extLst>
                    <a:ext uri="{FF2B5EF4-FFF2-40B4-BE49-F238E27FC236}">
                      <a16:creationId xmlns:a16="http://schemas.microsoft.com/office/drawing/2014/main" id="{0DC99CDF-D3AC-2F43-BF31-15B19B5B368F}"/>
                    </a:ext>
                  </a:extLst>
                </p:cNvPr>
                <p:cNvPicPr>
                  <a:picLocks noChangeAspect="1"/>
                </p:cNvPicPr>
                <p:nvPr/>
              </p:nvPicPr>
              <p:blipFill>
                <a:blip r:embed="rId217" cstate="email">
                  <a:extLst>
                    <a:ext uri="{28A0092B-C50C-407E-A947-70E740481C1C}">
                      <a14:useLocalDpi xmlns:a14="http://schemas.microsoft.com/office/drawing/2010/main"/>
                    </a:ext>
                  </a:extLst>
                </a:blip>
                <a:stretch>
                  <a:fillRect/>
                </a:stretch>
              </p:blipFill>
              <p:spPr>
                <a:xfrm>
                  <a:off x="26143727" y="10948365"/>
                  <a:ext cx="1341039" cy="341724"/>
                </a:xfrm>
                <a:prstGeom prst="rect">
                  <a:avLst/>
                </a:prstGeom>
              </p:spPr>
            </p:pic>
            <p:pic>
              <p:nvPicPr>
                <p:cNvPr id="987" name="Picture 986">
                  <a:extLst>
                    <a:ext uri="{FF2B5EF4-FFF2-40B4-BE49-F238E27FC236}">
                      <a16:creationId xmlns:a16="http://schemas.microsoft.com/office/drawing/2014/main" id="{9EB389AD-2312-0B4C-B7A1-0033DECD8E0F}"/>
                    </a:ext>
                  </a:extLst>
                </p:cNvPr>
                <p:cNvPicPr>
                  <a:picLocks noChangeAspect="1"/>
                </p:cNvPicPr>
                <p:nvPr/>
              </p:nvPicPr>
              <p:blipFill>
                <a:blip r:embed="rId218" cstate="email">
                  <a:extLst>
                    <a:ext uri="{28A0092B-C50C-407E-A947-70E740481C1C}">
                      <a14:useLocalDpi xmlns:a14="http://schemas.microsoft.com/office/drawing/2010/main"/>
                    </a:ext>
                  </a:extLst>
                </a:blip>
                <a:stretch>
                  <a:fillRect/>
                </a:stretch>
              </p:blipFill>
              <p:spPr>
                <a:xfrm>
                  <a:off x="24047361" y="10936433"/>
                  <a:ext cx="1341039" cy="365588"/>
                </a:xfrm>
                <a:prstGeom prst="rect">
                  <a:avLst/>
                </a:prstGeom>
              </p:spPr>
            </p:pic>
            <p:pic>
              <p:nvPicPr>
                <p:cNvPr id="988" name="Picture 987">
                  <a:extLst>
                    <a:ext uri="{FF2B5EF4-FFF2-40B4-BE49-F238E27FC236}">
                      <a16:creationId xmlns:a16="http://schemas.microsoft.com/office/drawing/2014/main" id="{F7FD8577-C570-C64F-8FE5-CE0433458572}"/>
                    </a:ext>
                  </a:extLst>
                </p:cNvPr>
                <p:cNvPicPr>
                  <a:picLocks noChangeAspect="1"/>
                </p:cNvPicPr>
                <p:nvPr/>
              </p:nvPicPr>
              <p:blipFill>
                <a:blip r:embed="rId219" cstate="email">
                  <a:extLst>
                    <a:ext uri="{28A0092B-C50C-407E-A947-70E740481C1C}">
                      <a14:useLocalDpi xmlns:a14="http://schemas.microsoft.com/office/drawing/2010/main"/>
                    </a:ext>
                  </a:extLst>
                </a:blip>
                <a:stretch>
                  <a:fillRect/>
                </a:stretch>
              </p:blipFill>
              <p:spPr>
                <a:xfrm>
                  <a:off x="36812351" y="11007704"/>
                  <a:ext cx="1312037" cy="223046"/>
                </a:xfrm>
                <a:prstGeom prst="rect">
                  <a:avLst/>
                </a:prstGeom>
              </p:spPr>
            </p:pic>
            <p:pic>
              <p:nvPicPr>
                <p:cNvPr id="989" name="Picture 988">
                  <a:extLst>
                    <a:ext uri="{FF2B5EF4-FFF2-40B4-BE49-F238E27FC236}">
                      <a16:creationId xmlns:a16="http://schemas.microsoft.com/office/drawing/2014/main" id="{795E109A-8AE4-C04F-A446-44B715E0AAFD}"/>
                    </a:ext>
                  </a:extLst>
                </p:cNvPr>
                <p:cNvPicPr>
                  <a:picLocks noChangeAspect="1"/>
                </p:cNvPicPr>
                <p:nvPr/>
              </p:nvPicPr>
              <p:blipFill>
                <a:blip r:embed="rId220" cstate="email">
                  <a:extLst>
                    <a:ext uri="{28A0092B-C50C-407E-A947-70E740481C1C}">
                      <a14:useLocalDpi xmlns:a14="http://schemas.microsoft.com/office/drawing/2010/main"/>
                    </a:ext>
                  </a:extLst>
                </a:blip>
                <a:stretch>
                  <a:fillRect/>
                </a:stretch>
              </p:blipFill>
              <p:spPr>
                <a:xfrm>
                  <a:off x="32691663" y="10791140"/>
                  <a:ext cx="1215128" cy="656175"/>
                </a:xfrm>
                <a:prstGeom prst="rect">
                  <a:avLst/>
                </a:prstGeom>
              </p:spPr>
            </p:pic>
            <p:pic>
              <p:nvPicPr>
                <p:cNvPr id="990" name="Picture 989">
                  <a:extLst>
                    <a:ext uri="{FF2B5EF4-FFF2-40B4-BE49-F238E27FC236}">
                      <a16:creationId xmlns:a16="http://schemas.microsoft.com/office/drawing/2014/main" id="{A4781AB0-3426-B44C-923B-DBCAAADC592B}"/>
                    </a:ext>
                  </a:extLst>
                </p:cNvPr>
                <p:cNvPicPr>
                  <a:picLocks noChangeAspect="1"/>
                </p:cNvPicPr>
                <p:nvPr/>
              </p:nvPicPr>
              <p:blipFill>
                <a:blip r:embed="rId221" cstate="email">
                  <a:extLst>
                    <a:ext uri="{28A0092B-C50C-407E-A947-70E740481C1C}">
                      <a14:useLocalDpi xmlns:a14="http://schemas.microsoft.com/office/drawing/2010/main"/>
                    </a:ext>
                  </a:extLst>
                </a:blip>
                <a:stretch>
                  <a:fillRect/>
                </a:stretch>
              </p:blipFill>
              <p:spPr>
                <a:xfrm>
                  <a:off x="34662118" y="10916937"/>
                  <a:ext cx="1394906" cy="404581"/>
                </a:xfrm>
                <a:prstGeom prst="rect">
                  <a:avLst/>
                </a:prstGeom>
              </p:spPr>
            </p:pic>
            <p:pic>
              <p:nvPicPr>
                <p:cNvPr id="991" name="Picture 990">
                  <a:extLst>
                    <a:ext uri="{FF2B5EF4-FFF2-40B4-BE49-F238E27FC236}">
                      <a16:creationId xmlns:a16="http://schemas.microsoft.com/office/drawing/2014/main" id="{2EC518FB-BE2F-224D-A779-06F0CCE0670B}"/>
                    </a:ext>
                  </a:extLst>
                </p:cNvPr>
                <p:cNvPicPr>
                  <a:picLocks noChangeAspect="1"/>
                </p:cNvPicPr>
                <p:nvPr/>
              </p:nvPicPr>
              <p:blipFill>
                <a:blip r:embed="rId222" cstate="email">
                  <a:extLst>
                    <a:ext uri="{28A0092B-C50C-407E-A947-70E740481C1C}">
                      <a14:useLocalDpi xmlns:a14="http://schemas.microsoft.com/office/drawing/2010/main"/>
                    </a:ext>
                  </a:extLst>
                </a:blip>
                <a:stretch>
                  <a:fillRect/>
                </a:stretch>
              </p:blipFill>
              <p:spPr>
                <a:xfrm>
                  <a:off x="44401881" y="10854264"/>
                  <a:ext cx="1307724" cy="529926"/>
                </a:xfrm>
                <a:prstGeom prst="rect">
                  <a:avLst/>
                </a:prstGeom>
              </p:spPr>
            </p:pic>
            <p:pic>
              <p:nvPicPr>
                <p:cNvPr id="992" name="Picture 991">
                  <a:extLst>
                    <a:ext uri="{FF2B5EF4-FFF2-40B4-BE49-F238E27FC236}">
                      <a16:creationId xmlns:a16="http://schemas.microsoft.com/office/drawing/2014/main" id="{487C78EB-C049-4447-8CA0-68085D003C0D}"/>
                    </a:ext>
                  </a:extLst>
                </p:cNvPr>
                <p:cNvPicPr>
                  <a:picLocks noChangeAspect="1"/>
                </p:cNvPicPr>
                <p:nvPr/>
              </p:nvPicPr>
              <p:blipFill>
                <a:blip r:embed="rId223" cstate="email">
                  <a:extLst>
                    <a:ext uri="{28A0092B-C50C-407E-A947-70E740481C1C}">
                      <a14:useLocalDpi xmlns:a14="http://schemas.microsoft.com/office/drawing/2010/main"/>
                    </a:ext>
                  </a:extLst>
                </a:blip>
                <a:stretch>
                  <a:fillRect/>
                </a:stretch>
              </p:blipFill>
              <p:spPr>
                <a:xfrm>
                  <a:off x="42431418" y="10822565"/>
                  <a:ext cx="1215136" cy="593324"/>
                </a:xfrm>
                <a:prstGeom prst="rect">
                  <a:avLst/>
                </a:prstGeom>
              </p:spPr>
            </p:pic>
            <p:pic>
              <p:nvPicPr>
                <p:cNvPr id="993" name="Picture 992">
                  <a:extLst>
                    <a:ext uri="{FF2B5EF4-FFF2-40B4-BE49-F238E27FC236}">
                      <a16:creationId xmlns:a16="http://schemas.microsoft.com/office/drawing/2014/main" id="{5A608637-D628-BA43-865E-40124B94C5A5}"/>
                    </a:ext>
                  </a:extLst>
                </p:cNvPr>
                <p:cNvPicPr>
                  <a:picLocks noChangeAspect="1"/>
                </p:cNvPicPr>
                <p:nvPr/>
              </p:nvPicPr>
              <p:blipFill>
                <a:blip r:embed="rId224" cstate="email">
                  <a:extLst>
                    <a:ext uri="{28A0092B-C50C-407E-A947-70E740481C1C}">
                      <a14:useLocalDpi xmlns:a14="http://schemas.microsoft.com/office/drawing/2010/main"/>
                    </a:ext>
                  </a:extLst>
                </a:blip>
                <a:stretch>
                  <a:fillRect/>
                </a:stretch>
              </p:blipFill>
              <p:spPr>
                <a:xfrm>
                  <a:off x="46464931" y="10879246"/>
                  <a:ext cx="996857" cy="479963"/>
                </a:xfrm>
                <a:prstGeom prst="rect">
                  <a:avLst/>
                </a:prstGeom>
              </p:spPr>
            </p:pic>
            <p:pic>
              <p:nvPicPr>
                <p:cNvPr id="994" name="Picture 993">
                  <a:extLst>
                    <a:ext uri="{FF2B5EF4-FFF2-40B4-BE49-F238E27FC236}">
                      <a16:creationId xmlns:a16="http://schemas.microsoft.com/office/drawing/2014/main" id="{0613CA86-3668-A443-BA3F-8491CECC71ED}"/>
                    </a:ext>
                  </a:extLst>
                </p:cNvPr>
                <p:cNvPicPr>
                  <a:picLocks noChangeAspect="1"/>
                </p:cNvPicPr>
                <p:nvPr/>
              </p:nvPicPr>
              <p:blipFill>
                <a:blip r:embed="rId225" cstate="email">
                  <a:extLst>
                    <a:ext uri="{28A0092B-C50C-407E-A947-70E740481C1C}">
                      <a14:useLocalDpi xmlns:a14="http://schemas.microsoft.com/office/drawing/2010/main"/>
                    </a:ext>
                  </a:extLst>
                </a:blip>
                <a:stretch>
                  <a:fillRect/>
                </a:stretch>
              </p:blipFill>
              <p:spPr>
                <a:xfrm>
                  <a:off x="40907352" y="10752132"/>
                  <a:ext cx="768739" cy="734191"/>
                </a:xfrm>
                <a:prstGeom prst="rect">
                  <a:avLst/>
                </a:prstGeom>
              </p:spPr>
            </p:pic>
            <p:pic>
              <p:nvPicPr>
                <p:cNvPr id="995" name="Picture 994">
                  <a:extLst>
                    <a:ext uri="{FF2B5EF4-FFF2-40B4-BE49-F238E27FC236}">
                      <a16:creationId xmlns:a16="http://schemas.microsoft.com/office/drawing/2014/main" id="{D239AEEF-F97F-AF46-93D8-E3AC41A56BEC}"/>
                    </a:ext>
                  </a:extLst>
                </p:cNvPr>
                <p:cNvPicPr>
                  <a:picLocks noChangeAspect="1"/>
                </p:cNvPicPr>
                <p:nvPr/>
              </p:nvPicPr>
              <p:blipFill>
                <a:blip r:embed="rId226" cstate="email">
                  <a:extLst>
                    <a:ext uri="{28A0092B-C50C-407E-A947-70E740481C1C}">
                      <a14:useLocalDpi xmlns:a14="http://schemas.microsoft.com/office/drawing/2010/main"/>
                    </a:ext>
                  </a:extLst>
                </a:blip>
                <a:stretch>
                  <a:fillRect/>
                </a:stretch>
              </p:blipFill>
              <p:spPr>
                <a:xfrm>
                  <a:off x="38879715" y="10820782"/>
                  <a:ext cx="1272310" cy="596890"/>
                </a:xfrm>
                <a:prstGeom prst="rect">
                  <a:avLst/>
                </a:prstGeom>
              </p:spPr>
            </p:pic>
            <p:pic>
              <p:nvPicPr>
                <p:cNvPr id="996" name="Picture 995">
                  <a:extLst>
                    <a:ext uri="{FF2B5EF4-FFF2-40B4-BE49-F238E27FC236}">
                      <a16:creationId xmlns:a16="http://schemas.microsoft.com/office/drawing/2014/main" id="{B7CF5783-3F31-8343-9347-C284683724B8}"/>
                    </a:ext>
                  </a:extLst>
                </p:cNvPr>
                <p:cNvPicPr>
                  <a:picLocks noChangeAspect="1"/>
                </p:cNvPicPr>
                <p:nvPr/>
              </p:nvPicPr>
              <p:blipFill>
                <a:blip r:embed="rId227" cstate="email">
                  <a:extLst>
                    <a:ext uri="{28A0092B-C50C-407E-A947-70E740481C1C}">
                      <a14:useLocalDpi xmlns:a14="http://schemas.microsoft.com/office/drawing/2010/main"/>
                    </a:ext>
                  </a:extLst>
                </a:blip>
                <a:stretch>
                  <a:fillRect/>
                </a:stretch>
              </p:blipFill>
              <p:spPr>
                <a:xfrm>
                  <a:off x="22131702" y="10843952"/>
                  <a:ext cx="1160332" cy="550551"/>
                </a:xfrm>
                <a:prstGeom prst="rect">
                  <a:avLst/>
                </a:prstGeom>
              </p:spPr>
            </p:pic>
            <p:pic>
              <p:nvPicPr>
                <p:cNvPr id="997" name="Picture 996">
                  <a:extLst>
                    <a:ext uri="{FF2B5EF4-FFF2-40B4-BE49-F238E27FC236}">
                      <a16:creationId xmlns:a16="http://schemas.microsoft.com/office/drawing/2014/main" id="{97E5C798-D68F-4D47-9656-FC79BAB6DEF7}"/>
                    </a:ext>
                  </a:extLst>
                </p:cNvPr>
                <p:cNvPicPr>
                  <a:picLocks noChangeAspect="1"/>
                </p:cNvPicPr>
                <p:nvPr/>
              </p:nvPicPr>
              <p:blipFill>
                <a:blip r:embed="rId228" cstate="email">
                  <a:extLst>
                    <a:ext uri="{28A0092B-C50C-407E-A947-70E740481C1C}">
                      <a14:useLocalDpi xmlns:a14="http://schemas.microsoft.com/office/drawing/2010/main"/>
                    </a:ext>
                  </a:extLst>
                </a:blip>
                <a:stretch>
                  <a:fillRect/>
                </a:stretch>
              </p:blipFill>
              <p:spPr>
                <a:xfrm>
                  <a:off x="19970744" y="10870432"/>
                  <a:ext cx="1405631" cy="497591"/>
                </a:xfrm>
                <a:prstGeom prst="rect">
                  <a:avLst/>
                </a:prstGeom>
              </p:spPr>
            </p:pic>
            <p:pic>
              <p:nvPicPr>
                <p:cNvPr id="998" name="Picture 997">
                  <a:extLst>
                    <a:ext uri="{FF2B5EF4-FFF2-40B4-BE49-F238E27FC236}">
                      <a16:creationId xmlns:a16="http://schemas.microsoft.com/office/drawing/2014/main" id="{1087A813-2D16-B340-951E-A6EE44C915CE}"/>
                    </a:ext>
                  </a:extLst>
                </p:cNvPr>
                <p:cNvPicPr>
                  <a:picLocks noChangeAspect="1"/>
                </p:cNvPicPr>
                <p:nvPr/>
              </p:nvPicPr>
              <p:blipFill>
                <a:blip r:embed="rId229" cstate="email">
                  <a:extLst>
                    <a:ext uri="{28A0092B-C50C-407E-A947-70E740481C1C}">
                      <a14:useLocalDpi xmlns:a14="http://schemas.microsoft.com/office/drawing/2010/main"/>
                    </a:ext>
                  </a:extLst>
                </a:blip>
                <a:stretch>
                  <a:fillRect/>
                </a:stretch>
              </p:blipFill>
              <p:spPr>
                <a:xfrm>
                  <a:off x="28240093" y="10687445"/>
                  <a:ext cx="1750315" cy="863565"/>
                </a:xfrm>
                <a:prstGeom prst="rect">
                  <a:avLst/>
                </a:prstGeom>
              </p:spPr>
            </p:pic>
            <p:pic>
              <p:nvPicPr>
                <p:cNvPr id="999" name="Picture 998">
                  <a:extLst>
                    <a:ext uri="{FF2B5EF4-FFF2-40B4-BE49-F238E27FC236}">
                      <a16:creationId xmlns:a16="http://schemas.microsoft.com/office/drawing/2014/main" id="{2801AF7A-57A5-E644-80BF-4084EBED3B79}"/>
                    </a:ext>
                  </a:extLst>
                </p:cNvPr>
                <p:cNvPicPr>
                  <a:picLocks noChangeAspect="1"/>
                </p:cNvPicPr>
                <p:nvPr/>
              </p:nvPicPr>
              <p:blipFill>
                <a:blip r:embed="rId230" cstate="email">
                  <a:extLst>
                    <a:ext uri="{28A0092B-C50C-407E-A947-70E740481C1C}">
                      <a14:useLocalDpi xmlns:a14="http://schemas.microsoft.com/office/drawing/2010/main"/>
                    </a:ext>
                  </a:extLst>
                </a:blip>
                <a:stretch>
                  <a:fillRect/>
                </a:stretch>
              </p:blipFill>
              <p:spPr>
                <a:xfrm>
                  <a:off x="17266560" y="10856128"/>
                  <a:ext cx="1948857" cy="526198"/>
                </a:xfrm>
                <a:prstGeom prst="rect">
                  <a:avLst/>
                </a:prstGeom>
              </p:spPr>
            </p:pic>
            <p:pic>
              <p:nvPicPr>
                <p:cNvPr id="1000" name="Picture 999">
                  <a:extLst>
                    <a:ext uri="{FF2B5EF4-FFF2-40B4-BE49-F238E27FC236}">
                      <a16:creationId xmlns:a16="http://schemas.microsoft.com/office/drawing/2014/main" id="{3293223F-0C0D-5C4F-B09D-BE3A24C59DC6}"/>
                    </a:ext>
                  </a:extLst>
                </p:cNvPr>
                <p:cNvPicPr>
                  <a:picLocks noChangeAspect="1"/>
                </p:cNvPicPr>
                <p:nvPr/>
              </p:nvPicPr>
              <p:blipFill>
                <a:blip r:embed="rId231" cstate="email">
                  <a:extLst>
                    <a:ext uri="{28A0092B-C50C-407E-A947-70E740481C1C}">
                      <a14:useLocalDpi xmlns:a14="http://schemas.microsoft.com/office/drawing/2010/main"/>
                    </a:ext>
                  </a:extLst>
                </a:blip>
                <a:stretch>
                  <a:fillRect/>
                </a:stretch>
              </p:blipFill>
              <p:spPr>
                <a:xfrm>
                  <a:off x="15028250" y="10910531"/>
                  <a:ext cx="1482983" cy="417392"/>
                </a:xfrm>
                <a:prstGeom prst="rect">
                  <a:avLst/>
                </a:prstGeom>
              </p:spPr>
            </p:pic>
            <p:pic>
              <p:nvPicPr>
                <p:cNvPr id="1001" name="Picture 1000">
                  <a:extLst>
                    <a:ext uri="{FF2B5EF4-FFF2-40B4-BE49-F238E27FC236}">
                      <a16:creationId xmlns:a16="http://schemas.microsoft.com/office/drawing/2014/main" id="{6B7BE1A5-4AC5-014F-B594-A9859E1861FD}"/>
                    </a:ext>
                  </a:extLst>
                </p:cNvPr>
                <p:cNvPicPr>
                  <a:picLocks noChangeAspect="1"/>
                </p:cNvPicPr>
                <p:nvPr/>
              </p:nvPicPr>
              <p:blipFill>
                <a:blip r:embed="rId232" cstate="email">
                  <a:extLst>
                    <a:ext uri="{28A0092B-C50C-407E-A947-70E740481C1C}">
                      <a14:useLocalDpi xmlns:a14="http://schemas.microsoft.com/office/drawing/2010/main"/>
                    </a:ext>
                  </a:extLst>
                </a:blip>
                <a:stretch>
                  <a:fillRect/>
                </a:stretch>
              </p:blipFill>
              <p:spPr>
                <a:xfrm>
                  <a:off x="30745735" y="10860436"/>
                  <a:ext cx="1190601" cy="517583"/>
                </a:xfrm>
                <a:prstGeom prst="rect">
                  <a:avLst/>
                </a:prstGeom>
              </p:spPr>
            </p:pic>
          </p:grpSp>
          <p:grpSp>
            <p:nvGrpSpPr>
              <p:cNvPr id="908" name="Group 907">
                <a:extLst>
                  <a:ext uri="{FF2B5EF4-FFF2-40B4-BE49-F238E27FC236}">
                    <a16:creationId xmlns:a16="http://schemas.microsoft.com/office/drawing/2014/main" id="{08D99A48-E1ED-5C42-9A45-53CC57ED9D85}"/>
                  </a:ext>
                </a:extLst>
              </p:cNvPr>
              <p:cNvGrpSpPr/>
              <p:nvPr/>
            </p:nvGrpSpPr>
            <p:grpSpPr>
              <a:xfrm>
                <a:off x="964602" y="8209667"/>
                <a:ext cx="46514789" cy="1217972"/>
                <a:chOff x="964602" y="9398387"/>
                <a:chExt cx="46514789" cy="1217972"/>
              </a:xfrm>
            </p:grpSpPr>
            <p:pic>
              <p:nvPicPr>
                <p:cNvPr id="956" name="Picture 955">
                  <a:extLst>
                    <a:ext uri="{FF2B5EF4-FFF2-40B4-BE49-F238E27FC236}">
                      <a16:creationId xmlns:a16="http://schemas.microsoft.com/office/drawing/2014/main" id="{6A86E5D7-3D5F-3E4D-8BC8-5DB319B585EB}"/>
                    </a:ext>
                  </a:extLst>
                </p:cNvPr>
                <p:cNvPicPr>
                  <a:picLocks noChangeAspect="1"/>
                </p:cNvPicPr>
                <p:nvPr/>
              </p:nvPicPr>
              <p:blipFill>
                <a:blip r:embed="rId233" cstate="email">
                  <a:extLst>
                    <a:ext uri="{28A0092B-C50C-407E-A947-70E740481C1C}">
                      <a14:useLocalDpi xmlns:a14="http://schemas.microsoft.com/office/drawing/2010/main"/>
                    </a:ext>
                  </a:extLst>
                </a:blip>
                <a:stretch>
                  <a:fillRect/>
                </a:stretch>
              </p:blipFill>
              <p:spPr>
                <a:xfrm>
                  <a:off x="3573583" y="9850803"/>
                  <a:ext cx="1587764" cy="313140"/>
                </a:xfrm>
                <a:prstGeom prst="rect">
                  <a:avLst/>
                </a:prstGeom>
              </p:spPr>
            </p:pic>
            <p:pic>
              <p:nvPicPr>
                <p:cNvPr id="957" name="Picture 956">
                  <a:extLst>
                    <a:ext uri="{FF2B5EF4-FFF2-40B4-BE49-F238E27FC236}">
                      <a16:creationId xmlns:a16="http://schemas.microsoft.com/office/drawing/2014/main" id="{FA8981CD-88D3-CE48-B367-F2A9992D5C67}"/>
                    </a:ext>
                  </a:extLst>
                </p:cNvPr>
                <p:cNvPicPr>
                  <a:picLocks noChangeAspect="1"/>
                </p:cNvPicPr>
                <p:nvPr/>
              </p:nvPicPr>
              <p:blipFill>
                <a:blip r:embed="rId234" cstate="email">
                  <a:extLst>
                    <a:ext uri="{28A0092B-C50C-407E-A947-70E740481C1C}">
                      <a14:useLocalDpi xmlns:a14="http://schemas.microsoft.com/office/drawing/2010/main"/>
                    </a:ext>
                  </a:extLst>
                </a:blip>
                <a:stretch>
                  <a:fillRect/>
                </a:stretch>
              </p:blipFill>
              <p:spPr>
                <a:xfrm>
                  <a:off x="5849577" y="9884983"/>
                  <a:ext cx="1488530" cy="244781"/>
                </a:xfrm>
                <a:prstGeom prst="rect">
                  <a:avLst/>
                </a:prstGeom>
              </p:spPr>
            </p:pic>
            <p:pic>
              <p:nvPicPr>
                <p:cNvPr id="958" name="Picture 957">
                  <a:extLst>
                    <a:ext uri="{FF2B5EF4-FFF2-40B4-BE49-F238E27FC236}">
                      <a16:creationId xmlns:a16="http://schemas.microsoft.com/office/drawing/2014/main" id="{2EE0CB52-1AC4-0D4F-B119-6D64002EF6DE}"/>
                    </a:ext>
                  </a:extLst>
                </p:cNvPr>
                <p:cNvPicPr>
                  <a:picLocks noChangeAspect="1"/>
                </p:cNvPicPr>
                <p:nvPr/>
              </p:nvPicPr>
              <p:blipFill>
                <a:blip r:embed="rId235" cstate="email">
                  <a:extLst>
                    <a:ext uri="{28A0092B-C50C-407E-A947-70E740481C1C}">
                      <a14:useLocalDpi xmlns:a14="http://schemas.microsoft.com/office/drawing/2010/main"/>
                    </a:ext>
                  </a:extLst>
                </a:blip>
                <a:stretch>
                  <a:fillRect/>
                </a:stretch>
              </p:blipFill>
              <p:spPr>
                <a:xfrm>
                  <a:off x="8026337" y="9903728"/>
                  <a:ext cx="1177591" cy="207291"/>
                </a:xfrm>
                <a:prstGeom prst="rect">
                  <a:avLst/>
                </a:prstGeom>
              </p:spPr>
            </p:pic>
            <p:pic>
              <p:nvPicPr>
                <p:cNvPr id="959" name="Picture 958">
                  <a:extLst>
                    <a:ext uri="{FF2B5EF4-FFF2-40B4-BE49-F238E27FC236}">
                      <a16:creationId xmlns:a16="http://schemas.microsoft.com/office/drawing/2014/main" id="{F50B51EA-1AC7-934C-940F-368246AD447B}"/>
                    </a:ext>
                  </a:extLst>
                </p:cNvPr>
                <p:cNvPicPr>
                  <a:picLocks noChangeAspect="1"/>
                </p:cNvPicPr>
                <p:nvPr/>
              </p:nvPicPr>
              <p:blipFill>
                <a:blip r:embed="rId236" cstate="email">
                  <a:extLst>
                    <a:ext uri="{28A0092B-C50C-407E-A947-70E740481C1C}">
                      <a14:useLocalDpi xmlns:a14="http://schemas.microsoft.com/office/drawing/2010/main"/>
                    </a:ext>
                  </a:extLst>
                </a:blip>
                <a:stretch>
                  <a:fillRect/>
                </a:stretch>
              </p:blipFill>
              <p:spPr>
                <a:xfrm>
                  <a:off x="964602" y="9884417"/>
                  <a:ext cx="1776373" cy="245913"/>
                </a:xfrm>
                <a:prstGeom prst="rect">
                  <a:avLst/>
                </a:prstGeom>
              </p:spPr>
            </p:pic>
            <p:pic>
              <p:nvPicPr>
                <p:cNvPr id="960" name="Picture 959">
                  <a:extLst>
                    <a:ext uri="{FF2B5EF4-FFF2-40B4-BE49-F238E27FC236}">
                      <a16:creationId xmlns:a16="http://schemas.microsoft.com/office/drawing/2014/main" id="{62CB7284-D716-034E-8F69-D3307DE9141B}"/>
                    </a:ext>
                  </a:extLst>
                </p:cNvPr>
                <p:cNvPicPr>
                  <a:picLocks noChangeAspect="1"/>
                </p:cNvPicPr>
                <p:nvPr/>
              </p:nvPicPr>
              <p:blipFill>
                <a:blip r:embed="rId237" cstate="email">
                  <a:extLst>
                    <a:ext uri="{28A0092B-C50C-407E-A947-70E740481C1C}">
                      <a14:useLocalDpi xmlns:a14="http://schemas.microsoft.com/office/drawing/2010/main"/>
                    </a:ext>
                  </a:extLst>
                </a:blip>
                <a:stretch>
                  <a:fillRect/>
                </a:stretch>
              </p:blipFill>
              <p:spPr>
                <a:xfrm>
                  <a:off x="9892158" y="9886255"/>
                  <a:ext cx="1196570" cy="242236"/>
                </a:xfrm>
                <a:prstGeom prst="rect">
                  <a:avLst/>
                </a:prstGeom>
              </p:spPr>
            </p:pic>
            <p:pic>
              <p:nvPicPr>
                <p:cNvPr id="961" name="Picture 960">
                  <a:extLst>
                    <a:ext uri="{FF2B5EF4-FFF2-40B4-BE49-F238E27FC236}">
                      <a16:creationId xmlns:a16="http://schemas.microsoft.com/office/drawing/2014/main" id="{45CB8A34-6812-774B-8576-466EED68A45A}"/>
                    </a:ext>
                  </a:extLst>
                </p:cNvPr>
                <p:cNvPicPr>
                  <a:picLocks noChangeAspect="1"/>
                </p:cNvPicPr>
                <p:nvPr/>
              </p:nvPicPr>
              <p:blipFill>
                <a:blip r:embed="rId238" cstate="email">
                  <a:extLst>
                    <a:ext uri="{28A0092B-C50C-407E-A947-70E740481C1C}">
                      <a14:useLocalDpi xmlns:a14="http://schemas.microsoft.com/office/drawing/2010/main"/>
                    </a:ext>
                  </a:extLst>
                </a:blip>
                <a:stretch>
                  <a:fillRect/>
                </a:stretch>
              </p:blipFill>
              <p:spPr>
                <a:xfrm>
                  <a:off x="38070985" y="9870951"/>
                  <a:ext cx="1112137" cy="272845"/>
                </a:xfrm>
                <a:prstGeom prst="rect">
                  <a:avLst/>
                </a:prstGeom>
              </p:spPr>
            </p:pic>
            <p:pic>
              <p:nvPicPr>
                <p:cNvPr id="962" name="Picture 961">
                  <a:extLst>
                    <a:ext uri="{FF2B5EF4-FFF2-40B4-BE49-F238E27FC236}">
                      <a16:creationId xmlns:a16="http://schemas.microsoft.com/office/drawing/2014/main" id="{7FBE07EE-F8C1-0B40-9438-F0CA8CD295BA}"/>
                    </a:ext>
                  </a:extLst>
                </p:cNvPr>
                <p:cNvPicPr>
                  <a:picLocks noChangeAspect="1"/>
                </p:cNvPicPr>
                <p:nvPr/>
              </p:nvPicPr>
              <p:blipFill>
                <a:blip r:embed="rId239" cstate="email">
                  <a:extLst>
                    <a:ext uri="{28A0092B-C50C-407E-A947-70E740481C1C}">
                      <a14:useLocalDpi xmlns:a14="http://schemas.microsoft.com/office/drawing/2010/main"/>
                    </a:ext>
                  </a:extLst>
                </a:blip>
                <a:stretch>
                  <a:fillRect/>
                </a:stretch>
              </p:blipFill>
              <p:spPr>
                <a:xfrm>
                  <a:off x="43940621" y="9608988"/>
                  <a:ext cx="1294752" cy="796771"/>
                </a:xfrm>
                <a:prstGeom prst="rect">
                  <a:avLst/>
                </a:prstGeom>
              </p:spPr>
            </p:pic>
            <p:pic>
              <p:nvPicPr>
                <p:cNvPr id="963" name="Picture 962">
                  <a:extLst>
                    <a:ext uri="{FF2B5EF4-FFF2-40B4-BE49-F238E27FC236}">
                      <a16:creationId xmlns:a16="http://schemas.microsoft.com/office/drawing/2014/main" id="{D990ADFA-D824-7943-91EF-2803E10E2ABF}"/>
                    </a:ext>
                  </a:extLst>
                </p:cNvPr>
                <p:cNvPicPr>
                  <a:picLocks noChangeAspect="1"/>
                </p:cNvPicPr>
                <p:nvPr/>
              </p:nvPicPr>
              <p:blipFill>
                <a:blip r:embed="rId240" cstate="email">
                  <a:extLst>
                    <a:ext uri="{28A0092B-C50C-407E-A947-70E740481C1C}">
                      <a14:useLocalDpi xmlns:a14="http://schemas.microsoft.com/office/drawing/2010/main"/>
                    </a:ext>
                  </a:extLst>
                </a:blip>
                <a:stretch>
                  <a:fillRect/>
                </a:stretch>
              </p:blipFill>
              <p:spPr>
                <a:xfrm>
                  <a:off x="11776958" y="9843522"/>
                  <a:ext cx="1310821" cy="327703"/>
                </a:xfrm>
                <a:prstGeom prst="rect">
                  <a:avLst/>
                </a:prstGeom>
              </p:spPr>
            </p:pic>
            <p:pic>
              <p:nvPicPr>
                <p:cNvPr id="964" name="Picture 963">
                  <a:extLst>
                    <a:ext uri="{FF2B5EF4-FFF2-40B4-BE49-F238E27FC236}">
                      <a16:creationId xmlns:a16="http://schemas.microsoft.com/office/drawing/2014/main" id="{AD89CBC2-59B4-A142-95BA-783148609304}"/>
                    </a:ext>
                  </a:extLst>
                </p:cNvPr>
                <p:cNvPicPr>
                  <a:picLocks noChangeAspect="1"/>
                </p:cNvPicPr>
                <p:nvPr/>
              </p:nvPicPr>
              <p:blipFill>
                <a:blip r:embed="rId241" cstate="email">
                  <a:extLst>
                    <a:ext uri="{28A0092B-C50C-407E-A947-70E740481C1C}">
                      <a14:useLocalDpi xmlns:a14="http://schemas.microsoft.com/office/drawing/2010/main"/>
                    </a:ext>
                  </a:extLst>
                </a:blip>
                <a:stretch>
                  <a:fillRect/>
                </a:stretch>
              </p:blipFill>
              <p:spPr>
                <a:xfrm>
                  <a:off x="21476934" y="9803598"/>
                  <a:ext cx="1397323" cy="407551"/>
                </a:xfrm>
                <a:prstGeom prst="rect">
                  <a:avLst/>
                </a:prstGeom>
              </p:spPr>
            </p:pic>
            <p:pic>
              <p:nvPicPr>
                <p:cNvPr id="965" name="Picture 964">
                  <a:extLst>
                    <a:ext uri="{FF2B5EF4-FFF2-40B4-BE49-F238E27FC236}">
                      <a16:creationId xmlns:a16="http://schemas.microsoft.com/office/drawing/2014/main" id="{4112AAB6-0909-224A-B767-E3BFBAAAED6C}"/>
                    </a:ext>
                  </a:extLst>
                </p:cNvPr>
                <p:cNvPicPr>
                  <a:picLocks noChangeAspect="1"/>
                </p:cNvPicPr>
                <p:nvPr/>
              </p:nvPicPr>
              <p:blipFill>
                <a:blip r:embed="rId242" cstate="email">
                  <a:extLst>
                    <a:ext uri="{28A0092B-C50C-407E-A947-70E740481C1C}">
                      <a14:useLocalDpi xmlns:a14="http://schemas.microsoft.com/office/drawing/2010/main"/>
                    </a:ext>
                  </a:extLst>
                </a:blip>
                <a:stretch>
                  <a:fillRect/>
                </a:stretch>
              </p:blipFill>
              <p:spPr>
                <a:xfrm>
                  <a:off x="35705444" y="9746549"/>
                  <a:ext cx="1677311" cy="521648"/>
                </a:xfrm>
                <a:prstGeom prst="rect">
                  <a:avLst/>
                </a:prstGeom>
              </p:spPr>
            </p:pic>
            <p:pic>
              <p:nvPicPr>
                <p:cNvPr id="966" name="Picture 965">
                  <a:extLst>
                    <a:ext uri="{FF2B5EF4-FFF2-40B4-BE49-F238E27FC236}">
                      <a16:creationId xmlns:a16="http://schemas.microsoft.com/office/drawing/2014/main" id="{E87B0088-1B74-3F4B-AFE7-87570A0F0504}"/>
                    </a:ext>
                  </a:extLst>
                </p:cNvPr>
                <p:cNvPicPr>
                  <a:picLocks noChangeAspect="1"/>
                </p:cNvPicPr>
                <p:nvPr/>
              </p:nvPicPr>
              <p:blipFill>
                <a:blip r:embed="rId243" cstate="email">
                  <a:extLst>
                    <a:ext uri="{28A0092B-C50C-407E-A947-70E740481C1C}">
                      <a14:useLocalDpi xmlns:a14="http://schemas.microsoft.com/office/drawing/2010/main"/>
                    </a:ext>
                  </a:extLst>
                </a:blip>
                <a:stretch>
                  <a:fillRect/>
                </a:stretch>
              </p:blipFill>
              <p:spPr>
                <a:xfrm>
                  <a:off x="25691558" y="9806988"/>
                  <a:ext cx="1325135" cy="400771"/>
                </a:xfrm>
                <a:prstGeom prst="rect">
                  <a:avLst/>
                </a:prstGeom>
              </p:spPr>
            </p:pic>
            <p:pic>
              <p:nvPicPr>
                <p:cNvPr id="967" name="Picture 966">
                  <a:extLst>
                    <a:ext uri="{FF2B5EF4-FFF2-40B4-BE49-F238E27FC236}">
                      <a16:creationId xmlns:a16="http://schemas.microsoft.com/office/drawing/2014/main" id="{A48AC956-D3E6-D34C-AB49-322A2C02DA98}"/>
                    </a:ext>
                  </a:extLst>
                </p:cNvPr>
                <p:cNvPicPr>
                  <a:picLocks noChangeAspect="1"/>
                </p:cNvPicPr>
                <p:nvPr/>
              </p:nvPicPr>
              <p:blipFill>
                <a:blip r:embed="rId244" cstate="email">
                  <a:extLst>
                    <a:ext uri="{28A0092B-C50C-407E-A947-70E740481C1C}">
                      <a14:useLocalDpi xmlns:a14="http://schemas.microsoft.com/office/drawing/2010/main"/>
                    </a:ext>
                  </a:extLst>
                </a:blip>
                <a:stretch>
                  <a:fillRect/>
                </a:stretch>
              </p:blipFill>
              <p:spPr>
                <a:xfrm>
                  <a:off x="27704923" y="9788594"/>
                  <a:ext cx="1254697" cy="437559"/>
                </a:xfrm>
                <a:prstGeom prst="rect">
                  <a:avLst/>
                </a:prstGeom>
              </p:spPr>
            </p:pic>
            <p:pic>
              <p:nvPicPr>
                <p:cNvPr id="968" name="Picture 967">
                  <a:extLst>
                    <a:ext uri="{FF2B5EF4-FFF2-40B4-BE49-F238E27FC236}">
                      <a16:creationId xmlns:a16="http://schemas.microsoft.com/office/drawing/2014/main" id="{AB1B7B2B-0B42-7A4F-90C1-AC16582F3F31}"/>
                    </a:ext>
                  </a:extLst>
                </p:cNvPr>
                <p:cNvPicPr>
                  <a:picLocks noChangeAspect="1"/>
                </p:cNvPicPr>
                <p:nvPr/>
              </p:nvPicPr>
              <p:blipFill>
                <a:blip r:embed="rId245" cstate="email">
                  <a:extLst>
                    <a:ext uri="{28A0092B-C50C-407E-A947-70E740481C1C}">
                      <a14:useLocalDpi xmlns:a14="http://schemas.microsoft.com/office/drawing/2010/main"/>
                    </a:ext>
                  </a:extLst>
                </a:blip>
                <a:stretch>
                  <a:fillRect/>
                </a:stretch>
              </p:blipFill>
              <p:spPr>
                <a:xfrm>
                  <a:off x="15653174" y="9775154"/>
                  <a:ext cx="1303691" cy="464438"/>
                </a:xfrm>
                <a:prstGeom prst="rect">
                  <a:avLst/>
                </a:prstGeom>
              </p:spPr>
            </p:pic>
            <p:pic>
              <p:nvPicPr>
                <p:cNvPr id="969" name="Picture 968">
                  <a:extLst>
                    <a:ext uri="{FF2B5EF4-FFF2-40B4-BE49-F238E27FC236}">
                      <a16:creationId xmlns:a16="http://schemas.microsoft.com/office/drawing/2014/main" id="{56AB0715-9880-624B-BD63-3EBF646B056D}"/>
                    </a:ext>
                  </a:extLst>
                </p:cNvPr>
                <p:cNvPicPr>
                  <a:picLocks noChangeAspect="1"/>
                </p:cNvPicPr>
                <p:nvPr/>
              </p:nvPicPr>
              <p:blipFill>
                <a:blip r:embed="rId246" cstate="email">
                  <a:extLst>
                    <a:ext uri="{28A0092B-C50C-407E-A947-70E740481C1C}">
                      <a14:useLocalDpi xmlns:a14="http://schemas.microsoft.com/office/drawing/2010/main"/>
                    </a:ext>
                  </a:extLst>
                </a:blip>
                <a:stretch>
                  <a:fillRect/>
                </a:stretch>
              </p:blipFill>
              <p:spPr>
                <a:xfrm>
                  <a:off x="19570735" y="9398387"/>
                  <a:ext cx="1217969" cy="1217972"/>
                </a:xfrm>
                <a:prstGeom prst="rect">
                  <a:avLst/>
                </a:prstGeom>
              </p:spPr>
            </p:pic>
            <p:pic>
              <p:nvPicPr>
                <p:cNvPr id="970" name="Picture 969">
                  <a:extLst>
                    <a:ext uri="{FF2B5EF4-FFF2-40B4-BE49-F238E27FC236}">
                      <a16:creationId xmlns:a16="http://schemas.microsoft.com/office/drawing/2014/main" id="{19D63C7A-4D14-3447-8C19-48179ED594B1}"/>
                    </a:ext>
                  </a:extLst>
                </p:cNvPr>
                <p:cNvPicPr>
                  <a:picLocks noChangeAspect="1"/>
                </p:cNvPicPr>
                <p:nvPr/>
              </p:nvPicPr>
              <p:blipFill>
                <a:blip r:embed="rId247" cstate="email">
                  <a:extLst>
                    <a:ext uri="{28A0092B-C50C-407E-A947-70E740481C1C}">
                      <a14:useLocalDpi xmlns:a14="http://schemas.microsoft.com/office/drawing/2010/main"/>
                    </a:ext>
                  </a:extLst>
                </a:blip>
                <a:stretch>
                  <a:fillRect/>
                </a:stretch>
              </p:blipFill>
              <p:spPr>
                <a:xfrm>
                  <a:off x="31880619" y="9445088"/>
                  <a:ext cx="1325135" cy="1124571"/>
                </a:xfrm>
                <a:prstGeom prst="rect">
                  <a:avLst/>
                </a:prstGeom>
              </p:spPr>
            </p:pic>
            <p:pic>
              <p:nvPicPr>
                <p:cNvPr id="971" name="Picture 970">
                  <a:extLst>
                    <a:ext uri="{FF2B5EF4-FFF2-40B4-BE49-F238E27FC236}">
                      <a16:creationId xmlns:a16="http://schemas.microsoft.com/office/drawing/2014/main" id="{3B9A8B1A-EE96-F249-9810-408F5F432F56}"/>
                    </a:ext>
                  </a:extLst>
                </p:cNvPr>
                <p:cNvPicPr>
                  <a:picLocks noChangeAspect="1"/>
                </p:cNvPicPr>
                <p:nvPr/>
              </p:nvPicPr>
              <p:blipFill>
                <a:blip r:embed="rId248" cstate="email">
                  <a:extLst>
                    <a:ext uri="{28A0092B-C50C-407E-A947-70E740481C1C}">
                      <a14:useLocalDpi xmlns:a14="http://schemas.microsoft.com/office/drawing/2010/main"/>
                    </a:ext>
                  </a:extLst>
                </a:blip>
                <a:stretch>
                  <a:fillRect/>
                </a:stretch>
              </p:blipFill>
              <p:spPr>
                <a:xfrm>
                  <a:off x="33893984" y="9770775"/>
                  <a:ext cx="1123230" cy="473196"/>
                </a:xfrm>
                <a:prstGeom prst="rect">
                  <a:avLst/>
                </a:prstGeom>
              </p:spPr>
            </p:pic>
            <p:pic>
              <p:nvPicPr>
                <p:cNvPr id="972" name="Picture 971">
                  <a:extLst>
                    <a:ext uri="{FF2B5EF4-FFF2-40B4-BE49-F238E27FC236}">
                      <a16:creationId xmlns:a16="http://schemas.microsoft.com/office/drawing/2014/main" id="{A01D6B01-9948-614D-BFE7-CDA7ADB63B94}"/>
                    </a:ext>
                  </a:extLst>
                </p:cNvPr>
                <p:cNvPicPr>
                  <a:picLocks noChangeAspect="1"/>
                </p:cNvPicPr>
                <p:nvPr/>
              </p:nvPicPr>
              <p:blipFill>
                <a:blip r:embed="rId249" cstate="email">
                  <a:extLst>
                    <a:ext uri="{28A0092B-C50C-407E-A947-70E740481C1C}">
                      <a14:useLocalDpi xmlns:a14="http://schemas.microsoft.com/office/drawing/2010/main"/>
                    </a:ext>
                  </a:extLst>
                </a:blip>
                <a:stretch>
                  <a:fillRect/>
                </a:stretch>
              </p:blipFill>
              <p:spPr>
                <a:xfrm>
                  <a:off x="46198066" y="9857219"/>
                  <a:ext cx="1281325" cy="300309"/>
                </a:xfrm>
                <a:prstGeom prst="rect">
                  <a:avLst/>
                </a:prstGeom>
              </p:spPr>
            </p:pic>
            <p:pic>
              <p:nvPicPr>
                <p:cNvPr id="973" name="Picture 972">
                  <a:extLst>
                    <a:ext uri="{FF2B5EF4-FFF2-40B4-BE49-F238E27FC236}">
                      <a16:creationId xmlns:a16="http://schemas.microsoft.com/office/drawing/2014/main" id="{6F8FE3E7-2270-C442-A131-9098761A412B}"/>
                    </a:ext>
                  </a:extLst>
                </p:cNvPr>
                <p:cNvPicPr>
                  <a:picLocks noChangeAspect="1"/>
                </p:cNvPicPr>
                <p:nvPr/>
              </p:nvPicPr>
              <p:blipFill>
                <a:blip r:embed="rId250" cstate="email">
                  <a:extLst>
                    <a:ext uri="{28A0092B-C50C-407E-A947-70E740481C1C}">
                      <a14:useLocalDpi xmlns:a14="http://schemas.microsoft.com/office/drawing/2010/main"/>
                    </a:ext>
                  </a:extLst>
                </a:blip>
                <a:stretch>
                  <a:fillRect/>
                </a:stretch>
              </p:blipFill>
              <p:spPr>
                <a:xfrm>
                  <a:off x="39989374" y="9576648"/>
                  <a:ext cx="1045280" cy="823158"/>
                </a:xfrm>
                <a:prstGeom prst="rect">
                  <a:avLst/>
                </a:prstGeom>
              </p:spPr>
            </p:pic>
            <p:pic>
              <p:nvPicPr>
                <p:cNvPr id="974" name="Picture 973">
                  <a:extLst>
                    <a:ext uri="{FF2B5EF4-FFF2-40B4-BE49-F238E27FC236}">
                      <a16:creationId xmlns:a16="http://schemas.microsoft.com/office/drawing/2014/main" id="{C16D9DDB-3C9B-0546-A79A-15D3C085AFCE}"/>
                    </a:ext>
                  </a:extLst>
                </p:cNvPr>
                <p:cNvPicPr>
                  <a:picLocks noChangeAspect="1"/>
                </p:cNvPicPr>
                <p:nvPr/>
              </p:nvPicPr>
              <p:blipFill>
                <a:blip r:embed="rId251" cstate="email">
                  <a:extLst>
                    <a:ext uri="{28A0092B-C50C-407E-A947-70E740481C1C}">
                      <a14:useLocalDpi xmlns:a14="http://schemas.microsoft.com/office/drawing/2010/main"/>
                    </a:ext>
                  </a:extLst>
                </a:blip>
                <a:stretch>
                  <a:fillRect/>
                </a:stretch>
              </p:blipFill>
              <p:spPr>
                <a:xfrm>
                  <a:off x="41840907" y="9728171"/>
                  <a:ext cx="1411484" cy="558405"/>
                </a:xfrm>
                <a:prstGeom prst="rect">
                  <a:avLst/>
                </a:prstGeom>
              </p:spPr>
            </p:pic>
            <p:pic>
              <p:nvPicPr>
                <p:cNvPr id="975" name="Picture 974">
                  <a:extLst>
                    <a:ext uri="{FF2B5EF4-FFF2-40B4-BE49-F238E27FC236}">
                      <a16:creationId xmlns:a16="http://schemas.microsoft.com/office/drawing/2014/main" id="{BB738124-093E-8A47-AF46-7A7F88651E39}"/>
                    </a:ext>
                  </a:extLst>
                </p:cNvPr>
                <p:cNvPicPr>
                  <a:picLocks noChangeAspect="1"/>
                </p:cNvPicPr>
                <p:nvPr/>
              </p:nvPicPr>
              <p:blipFill>
                <a:blip r:embed="rId252" cstate="email">
                  <a:extLst>
                    <a:ext uri="{28A0092B-C50C-407E-A947-70E740481C1C}">
                      <a14:useLocalDpi xmlns:a14="http://schemas.microsoft.com/office/drawing/2010/main"/>
                    </a:ext>
                  </a:extLst>
                </a:blip>
                <a:stretch>
                  <a:fillRect/>
                </a:stretch>
              </p:blipFill>
              <p:spPr>
                <a:xfrm>
                  <a:off x="13776009" y="9594219"/>
                  <a:ext cx="1188935" cy="826309"/>
                </a:xfrm>
                <a:prstGeom prst="rect">
                  <a:avLst/>
                </a:prstGeom>
              </p:spPr>
            </p:pic>
            <p:pic>
              <p:nvPicPr>
                <p:cNvPr id="976" name="Picture 975">
                  <a:extLst>
                    <a:ext uri="{FF2B5EF4-FFF2-40B4-BE49-F238E27FC236}">
                      <a16:creationId xmlns:a16="http://schemas.microsoft.com/office/drawing/2014/main" id="{BBCBFBC0-9B13-484F-99BE-B4F262B8A871}"/>
                    </a:ext>
                  </a:extLst>
                </p:cNvPr>
                <p:cNvPicPr>
                  <a:picLocks noChangeAspect="1"/>
                </p:cNvPicPr>
                <p:nvPr/>
              </p:nvPicPr>
              <p:blipFill>
                <a:blip r:embed="rId253" cstate="email">
                  <a:extLst>
                    <a:ext uri="{28A0092B-C50C-407E-A947-70E740481C1C}">
                      <a14:useLocalDpi xmlns:a14="http://schemas.microsoft.com/office/drawing/2010/main"/>
                    </a:ext>
                  </a:extLst>
                </a:blip>
                <a:stretch>
                  <a:fillRect/>
                </a:stretch>
              </p:blipFill>
              <p:spPr>
                <a:xfrm>
                  <a:off x="17645095" y="9787012"/>
                  <a:ext cx="1237410" cy="440723"/>
                </a:xfrm>
                <a:prstGeom prst="rect">
                  <a:avLst/>
                </a:prstGeom>
              </p:spPr>
            </p:pic>
            <p:pic>
              <p:nvPicPr>
                <p:cNvPr id="977" name="Picture 976">
                  <a:extLst>
                    <a:ext uri="{FF2B5EF4-FFF2-40B4-BE49-F238E27FC236}">
                      <a16:creationId xmlns:a16="http://schemas.microsoft.com/office/drawing/2014/main" id="{81ACF9E7-9F92-174E-82BC-13A80A1CB317}"/>
                    </a:ext>
                  </a:extLst>
                </p:cNvPr>
                <p:cNvPicPr>
                  <a:picLocks noChangeAspect="1"/>
                </p:cNvPicPr>
                <p:nvPr/>
              </p:nvPicPr>
              <p:blipFill>
                <a:blip r:embed="rId254" cstate="email">
                  <a:extLst>
                    <a:ext uri="{28A0092B-C50C-407E-A947-70E740481C1C}">
                      <a14:useLocalDpi xmlns:a14="http://schemas.microsoft.com/office/drawing/2010/main"/>
                    </a:ext>
                  </a:extLst>
                </a:blip>
                <a:stretch>
                  <a:fillRect/>
                </a:stretch>
              </p:blipFill>
              <p:spPr>
                <a:xfrm>
                  <a:off x="23562487" y="9767232"/>
                  <a:ext cx="1440841" cy="480283"/>
                </a:xfrm>
                <a:prstGeom prst="rect">
                  <a:avLst/>
                </a:prstGeom>
              </p:spPr>
            </p:pic>
            <p:pic>
              <p:nvPicPr>
                <p:cNvPr id="978" name="Picture 977">
                  <a:extLst>
                    <a:ext uri="{FF2B5EF4-FFF2-40B4-BE49-F238E27FC236}">
                      <a16:creationId xmlns:a16="http://schemas.microsoft.com/office/drawing/2014/main" id="{8E8D8D3D-CF73-A04F-AA02-75D49BDAEB18}"/>
                    </a:ext>
                  </a:extLst>
                </p:cNvPr>
                <p:cNvPicPr>
                  <a:picLocks noChangeAspect="1"/>
                </p:cNvPicPr>
                <p:nvPr/>
              </p:nvPicPr>
              <p:blipFill>
                <a:blip r:embed="rId255" cstate="email">
                  <a:extLst>
                    <a:ext uri="{28A0092B-C50C-407E-A947-70E740481C1C}">
                      <a14:useLocalDpi xmlns:a14="http://schemas.microsoft.com/office/drawing/2010/main"/>
                    </a:ext>
                  </a:extLst>
                </a:blip>
                <a:stretch>
                  <a:fillRect/>
                </a:stretch>
              </p:blipFill>
              <p:spPr>
                <a:xfrm>
                  <a:off x="29647850" y="9792855"/>
                  <a:ext cx="1544539" cy="429037"/>
                </a:xfrm>
                <a:prstGeom prst="rect">
                  <a:avLst/>
                </a:prstGeom>
              </p:spPr>
            </p:pic>
          </p:grpSp>
          <p:grpSp>
            <p:nvGrpSpPr>
              <p:cNvPr id="909" name="Group 908">
                <a:extLst>
                  <a:ext uri="{FF2B5EF4-FFF2-40B4-BE49-F238E27FC236}">
                    <a16:creationId xmlns:a16="http://schemas.microsoft.com/office/drawing/2014/main" id="{7CE7F86A-D959-4E4E-8C26-A55685C85924}"/>
                  </a:ext>
                </a:extLst>
              </p:cNvPr>
              <p:cNvGrpSpPr/>
              <p:nvPr/>
            </p:nvGrpSpPr>
            <p:grpSpPr>
              <a:xfrm>
                <a:off x="1002053" y="7419961"/>
                <a:ext cx="46496198" cy="998595"/>
                <a:chOff x="967688" y="8378829"/>
                <a:chExt cx="46496198" cy="998595"/>
              </a:xfrm>
            </p:grpSpPr>
            <p:pic>
              <p:nvPicPr>
                <p:cNvPr id="932" name="Picture 931">
                  <a:extLst>
                    <a:ext uri="{FF2B5EF4-FFF2-40B4-BE49-F238E27FC236}">
                      <a16:creationId xmlns:a16="http://schemas.microsoft.com/office/drawing/2014/main" id="{F06D3030-8012-5D46-8E49-A45FF9404253}"/>
                    </a:ext>
                  </a:extLst>
                </p:cNvPr>
                <p:cNvPicPr>
                  <a:picLocks noChangeAspect="1"/>
                </p:cNvPicPr>
                <p:nvPr/>
              </p:nvPicPr>
              <p:blipFill>
                <a:blip r:embed="rId256" cstate="email">
                  <a:extLst>
                    <a:ext uri="{28A0092B-C50C-407E-A947-70E740481C1C}">
                      <a14:useLocalDpi xmlns:a14="http://schemas.microsoft.com/office/drawing/2010/main"/>
                    </a:ext>
                  </a:extLst>
                </a:blip>
                <a:stretch>
                  <a:fillRect/>
                </a:stretch>
              </p:blipFill>
              <p:spPr>
                <a:xfrm>
                  <a:off x="25299838" y="8650001"/>
                  <a:ext cx="1213432" cy="456251"/>
                </a:xfrm>
                <a:prstGeom prst="rect">
                  <a:avLst/>
                </a:prstGeom>
              </p:spPr>
            </p:pic>
            <p:pic>
              <p:nvPicPr>
                <p:cNvPr id="933" name="Picture 932">
                  <a:extLst>
                    <a:ext uri="{FF2B5EF4-FFF2-40B4-BE49-F238E27FC236}">
                      <a16:creationId xmlns:a16="http://schemas.microsoft.com/office/drawing/2014/main" id="{690D0ACC-30D1-0E47-8786-57ABC143D8D3}"/>
                    </a:ext>
                  </a:extLst>
                </p:cNvPr>
                <p:cNvPicPr>
                  <a:picLocks noChangeAspect="1"/>
                </p:cNvPicPr>
                <p:nvPr/>
              </p:nvPicPr>
              <p:blipFill>
                <a:blip r:embed="rId257" cstate="email">
                  <a:extLst>
                    <a:ext uri="{28A0092B-C50C-407E-A947-70E740481C1C}">
                      <a14:useLocalDpi xmlns:a14="http://schemas.microsoft.com/office/drawing/2010/main"/>
                    </a:ext>
                  </a:extLst>
                </a:blip>
                <a:stretch>
                  <a:fillRect/>
                </a:stretch>
              </p:blipFill>
              <p:spPr>
                <a:xfrm>
                  <a:off x="30803185" y="8613266"/>
                  <a:ext cx="1612182" cy="529720"/>
                </a:xfrm>
                <a:prstGeom prst="rect">
                  <a:avLst/>
                </a:prstGeom>
              </p:spPr>
            </p:pic>
            <p:pic>
              <p:nvPicPr>
                <p:cNvPr id="934" name="Picture 933">
                  <a:extLst>
                    <a:ext uri="{FF2B5EF4-FFF2-40B4-BE49-F238E27FC236}">
                      <a16:creationId xmlns:a16="http://schemas.microsoft.com/office/drawing/2014/main" id="{9F41BB67-0387-514A-A921-E6A29B8095A6}"/>
                    </a:ext>
                  </a:extLst>
                </p:cNvPr>
                <p:cNvPicPr>
                  <a:picLocks noChangeAspect="1"/>
                </p:cNvPicPr>
                <p:nvPr/>
              </p:nvPicPr>
              <p:blipFill>
                <a:blip r:embed="rId258" cstate="email">
                  <a:extLst>
                    <a:ext uri="{28A0092B-C50C-407E-A947-70E740481C1C}">
                      <a14:useLocalDpi xmlns:a14="http://schemas.microsoft.com/office/drawing/2010/main"/>
                    </a:ext>
                  </a:extLst>
                </a:blip>
                <a:stretch>
                  <a:fillRect/>
                </a:stretch>
              </p:blipFill>
              <p:spPr>
                <a:xfrm>
                  <a:off x="28961575" y="8687436"/>
                  <a:ext cx="1220425" cy="381380"/>
                </a:xfrm>
                <a:prstGeom prst="rect">
                  <a:avLst/>
                </a:prstGeom>
              </p:spPr>
            </p:pic>
            <p:pic>
              <p:nvPicPr>
                <p:cNvPr id="935" name="Picture 934">
                  <a:extLst>
                    <a:ext uri="{FF2B5EF4-FFF2-40B4-BE49-F238E27FC236}">
                      <a16:creationId xmlns:a16="http://schemas.microsoft.com/office/drawing/2014/main" id="{3BA32606-ADAC-EA40-A904-6CF64C7F7749}"/>
                    </a:ext>
                  </a:extLst>
                </p:cNvPr>
                <p:cNvPicPr>
                  <a:picLocks noChangeAspect="1"/>
                </p:cNvPicPr>
                <p:nvPr/>
              </p:nvPicPr>
              <p:blipFill>
                <a:blip r:embed="rId259" cstate="email">
                  <a:extLst>
                    <a:ext uri="{28A0092B-C50C-407E-A947-70E740481C1C}">
                      <a14:useLocalDpi xmlns:a14="http://schemas.microsoft.com/office/drawing/2010/main"/>
                    </a:ext>
                  </a:extLst>
                </a:blip>
                <a:stretch>
                  <a:fillRect/>
                </a:stretch>
              </p:blipFill>
              <p:spPr>
                <a:xfrm>
                  <a:off x="33036552" y="8700411"/>
                  <a:ext cx="925502" cy="355431"/>
                </a:xfrm>
                <a:prstGeom prst="rect">
                  <a:avLst/>
                </a:prstGeom>
              </p:spPr>
            </p:pic>
            <p:pic>
              <p:nvPicPr>
                <p:cNvPr id="936" name="Picture 935">
                  <a:extLst>
                    <a:ext uri="{FF2B5EF4-FFF2-40B4-BE49-F238E27FC236}">
                      <a16:creationId xmlns:a16="http://schemas.microsoft.com/office/drawing/2014/main" id="{F9E95B63-376B-B34A-82DE-C22E28609DD2}"/>
                    </a:ext>
                  </a:extLst>
                </p:cNvPr>
                <p:cNvPicPr>
                  <a:picLocks noChangeAspect="1"/>
                </p:cNvPicPr>
                <p:nvPr/>
              </p:nvPicPr>
              <p:blipFill>
                <a:blip r:embed="rId260" cstate="email">
                  <a:extLst>
                    <a:ext uri="{28A0092B-C50C-407E-A947-70E740481C1C}">
                      <a14:useLocalDpi xmlns:a14="http://schemas.microsoft.com/office/drawing/2010/main"/>
                    </a:ext>
                  </a:extLst>
                </a:blip>
                <a:stretch>
                  <a:fillRect/>
                </a:stretch>
              </p:blipFill>
              <p:spPr>
                <a:xfrm>
                  <a:off x="7241158" y="8653193"/>
                  <a:ext cx="1645098" cy="449866"/>
                </a:xfrm>
                <a:prstGeom prst="rect">
                  <a:avLst/>
                </a:prstGeom>
              </p:spPr>
            </p:pic>
            <p:pic>
              <p:nvPicPr>
                <p:cNvPr id="937" name="Picture 936">
                  <a:extLst>
                    <a:ext uri="{FF2B5EF4-FFF2-40B4-BE49-F238E27FC236}">
                      <a16:creationId xmlns:a16="http://schemas.microsoft.com/office/drawing/2014/main" id="{FACF413D-D59C-6341-83A3-9B04C33E4250}"/>
                    </a:ext>
                  </a:extLst>
                </p:cNvPr>
                <p:cNvPicPr>
                  <a:picLocks noChangeAspect="1"/>
                </p:cNvPicPr>
                <p:nvPr/>
              </p:nvPicPr>
              <p:blipFill>
                <a:blip r:embed="rId261" cstate="email">
                  <a:extLst>
                    <a:ext uri="{28A0092B-C50C-407E-A947-70E740481C1C}">
                      <a14:useLocalDpi xmlns:a14="http://schemas.microsoft.com/office/drawing/2010/main"/>
                    </a:ext>
                  </a:extLst>
                </a:blip>
                <a:stretch>
                  <a:fillRect/>
                </a:stretch>
              </p:blipFill>
              <p:spPr>
                <a:xfrm>
                  <a:off x="967688" y="8667526"/>
                  <a:ext cx="1517195" cy="421201"/>
                </a:xfrm>
                <a:prstGeom prst="rect">
                  <a:avLst/>
                </a:prstGeom>
              </p:spPr>
            </p:pic>
            <p:pic>
              <p:nvPicPr>
                <p:cNvPr id="938" name="Picture 937">
                  <a:extLst>
                    <a:ext uri="{FF2B5EF4-FFF2-40B4-BE49-F238E27FC236}">
                      <a16:creationId xmlns:a16="http://schemas.microsoft.com/office/drawing/2014/main" id="{ED798B19-C909-FD45-9B62-B4A9671D07BF}"/>
                    </a:ext>
                  </a:extLst>
                </p:cNvPr>
                <p:cNvPicPr>
                  <a:picLocks noChangeAspect="1"/>
                </p:cNvPicPr>
                <p:nvPr/>
              </p:nvPicPr>
              <p:blipFill>
                <a:blip r:embed="rId262" cstate="email">
                  <a:extLst>
                    <a:ext uri="{28A0092B-C50C-407E-A947-70E740481C1C}">
                      <a14:useLocalDpi xmlns:a14="http://schemas.microsoft.com/office/drawing/2010/main"/>
                    </a:ext>
                  </a:extLst>
                </a:blip>
                <a:stretch>
                  <a:fillRect/>
                </a:stretch>
              </p:blipFill>
              <p:spPr>
                <a:xfrm>
                  <a:off x="9507441" y="8715787"/>
                  <a:ext cx="1484254" cy="324678"/>
                </a:xfrm>
                <a:prstGeom prst="rect">
                  <a:avLst/>
                </a:prstGeom>
              </p:spPr>
            </p:pic>
            <p:pic>
              <p:nvPicPr>
                <p:cNvPr id="939" name="Picture 938">
                  <a:extLst>
                    <a:ext uri="{FF2B5EF4-FFF2-40B4-BE49-F238E27FC236}">
                      <a16:creationId xmlns:a16="http://schemas.microsoft.com/office/drawing/2014/main" id="{FE106ECB-7FF0-5045-ACE2-31204E4A8571}"/>
                    </a:ext>
                  </a:extLst>
                </p:cNvPr>
                <p:cNvPicPr>
                  <a:picLocks noChangeAspect="1"/>
                </p:cNvPicPr>
                <p:nvPr/>
              </p:nvPicPr>
              <p:blipFill>
                <a:blip r:embed="rId263" cstate="email">
                  <a:extLst>
                    <a:ext uri="{28A0092B-C50C-407E-A947-70E740481C1C}">
                      <a14:useLocalDpi xmlns:a14="http://schemas.microsoft.com/office/drawing/2010/main"/>
                    </a:ext>
                  </a:extLst>
                </a:blip>
                <a:stretch>
                  <a:fillRect/>
                </a:stretch>
              </p:blipFill>
              <p:spPr>
                <a:xfrm>
                  <a:off x="5362907" y="8787774"/>
                  <a:ext cx="1257066" cy="180704"/>
                </a:xfrm>
                <a:prstGeom prst="rect">
                  <a:avLst/>
                </a:prstGeom>
              </p:spPr>
            </p:pic>
            <p:pic>
              <p:nvPicPr>
                <p:cNvPr id="940" name="Picture 939">
                  <a:extLst>
                    <a:ext uri="{FF2B5EF4-FFF2-40B4-BE49-F238E27FC236}">
                      <a16:creationId xmlns:a16="http://schemas.microsoft.com/office/drawing/2014/main" id="{83F4673C-3B4F-B546-94F2-F32A82661D99}"/>
                    </a:ext>
                  </a:extLst>
                </p:cNvPr>
                <p:cNvPicPr>
                  <a:picLocks noChangeAspect="1"/>
                </p:cNvPicPr>
                <p:nvPr/>
              </p:nvPicPr>
              <p:blipFill>
                <a:blip r:embed="rId264" cstate="email">
                  <a:extLst>
                    <a:ext uri="{28A0092B-C50C-407E-A947-70E740481C1C}">
                      <a14:useLocalDpi xmlns:a14="http://schemas.microsoft.com/office/drawing/2010/main"/>
                    </a:ext>
                  </a:extLst>
                </a:blip>
                <a:stretch>
                  <a:fillRect/>
                </a:stretch>
              </p:blipFill>
              <p:spPr>
                <a:xfrm>
                  <a:off x="3322636" y="8684366"/>
                  <a:ext cx="1419086" cy="387520"/>
                </a:xfrm>
                <a:prstGeom prst="rect">
                  <a:avLst/>
                </a:prstGeom>
              </p:spPr>
            </p:pic>
            <p:pic>
              <p:nvPicPr>
                <p:cNvPr id="941" name="Picture 940">
                  <a:extLst>
                    <a:ext uri="{FF2B5EF4-FFF2-40B4-BE49-F238E27FC236}">
                      <a16:creationId xmlns:a16="http://schemas.microsoft.com/office/drawing/2014/main" id="{E00FA6FA-9B61-6A48-B250-3BA6A65A0892}"/>
                    </a:ext>
                  </a:extLst>
                </p:cNvPr>
                <p:cNvPicPr>
                  <a:picLocks noChangeAspect="1"/>
                </p:cNvPicPr>
                <p:nvPr/>
              </p:nvPicPr>
              <p:blipFill>
                <a:blip r:embed="rId265" cstate="email">
                  <a:extLst>
                    <a:ext uri="{28A0092B-C50C-407E-A947-70E740481C1C}">
                      <a14:useLocalDpi xmlns:a14="http://schemas.microsoft.com/office/drawing/2010/main"/>
                    </a:ext>
                  </a:extLst>
                </a:blip>
                <a:stretch>
                  <a:fillRect/>
                </a:stretch>
              </p:blipFill>
              <p:spPr>
                <a:xfrm>
                  <a:off x="38298896" y="8542647"/>
                  <a:ext cx="1366112" cy="670958"/>
                </a:xfrm>
                <a:prstGeom prst="rect">
                  <a:avLst/>
                </a:prstGeom>
              </p:spPr>
            </p:pic>
            <p:pic>
              <p:nvPicPr>
                <p:cNvPr id="942" name="Picture 941">
                  <a:extLst>
                    <a:ext uri="{FF2B5EF4-FFF2-40B4-BE49-F238E27FC236}">
                      <a16:creationId xmlns:a16="http://schemas.microsoft.com/office/drawing/2014/main" id="{B036E46C-C8B3-8442-8403-20BA5F2C47F2}"/>
                    </a:ext>
                  </a:extLst>
                </p:cNvPr>
                <p:cNvPicPr>
                  <a:picLocks noChangeAspect="1"/>
                </p:cNvPicPr>
                <p:nvPr/>
              </p:nvPicPr>
              <p:blipFill>
                <a:blip r:embed="rId266" cstate="email">
                  <a:extLst>
                    <a:ext uri="{28A0092B-C50C-407E-A947-70E740481C1C}">
                      <a14:useLocalDpi xmlns:a14="http://schemas.microsoft.com/office/drawing/2010/main"/>
                    </a:ext>
                  </a:extLst>
                </a:blip>
                <a:stretch>
                  <a:fillRect/>
                </a:stretch>
              </p:blipFill>
              <p:spPr>
                <a:xfrm>
                  <a:off x="42814451" y="8629008"/>
                  <a:ext cx="1207696" cy="498236"/>
                </a:xfrm>
                <a:prstGeom prst="rect">
                  <a:avLst/>
                </a:prstGeom>
              </p:spPr>
            </p:pic>
            <p:pic>
              <p:nvPicPr>
                <p:cNvPr id="943" name="Picture 942">
                  <a:extLst>
                    <a:ext uri="{FF2B5EF4-FFF2-40B4-BE49-F238E27FC236}">
                      <a16:creationId xmlns:a16="http://schemas.microsoft.com/office/drawing/2014/main" id="{CDC5A54A-188F-9348-8A57-806D1A2A238D}"/>
                    </a:ext>
                  </a:extLst>
                </p:cNvPr>
                <p:cNvPicPr>
                  <a:picLocks noChangeAspect="1"/>
                </p:cNvPicPr>
                <p:nvPr/>
              </p:nvPicPr>
              <p:blipFill>
                <a:blip r:embed="rId267" cstate="email">
                  <a:extLst>
                    <a:ext uri="{28A0092B-C50C-407E-A947-70E740481C1C}">
                      <a14:useLocalDpi xmlns:a14="http://schemas.microsoft.com/office/drawing/2010/main"/>
                    </a:ext>
                  </a:extLst>
                </a:blip>
                <a:stretch>
                  <a:fillRect/>
                </a:stretch>
              </p:blipFill>
              <p:spPr>
                <a:xfrm>
                  <a:off x="46338779" y="8613163"/>
                  <a:ext cx="1125107" cy="529926"/>
                </a:xfrm>
                <a:prstGeom prst="rect">
                  <a:avLst/>
                </a:prstGeom>
              </p:spPr>
            </p:pic>
            <p:pic>
              <p:nvPicPr>
                <p:cNvPr id="944" name="Picture 943">
                  <a:extLst>
                    <a:ext uri="{FF2B5EF4-FFF2-40B4-BE49-F238E27FC236}">
                      <a16:creationId xmlns:a16="http://schemas.microsoft.com/office/drawing/2014/main" id="{BA266803-5FA6-9846-AE4A-3E5B47108467}"/>
                    </a:ext>
                  </a:extLst>
                </p:cNvPr>
                <p:cNvPicPr>
                  <a:picLocks noChangeAspect="1"/>
                </p:cNvPicPr>
                <p:nvPr/>
              </p:nvPicPr>
              <p:blipFill>
                <a:blip r:embed="rId268" cstate="email">
                  <a:extLst>
                    <a:ext uri="{28A0092B-C50C-407E-A947-70E740481C1C}">
                      <a14:useLocalDpi xmlns:a14="http://schemas.microsoft.com/office/drawing/2010/main"/>
                    </a:ext>
                  </a:extLst>
                </a:blip>
                <a:stretch>
                  <a:fillRect/>
                </a:stretch>
              </p:blipFill>
              <p:spPr>
                <a:xfrm>
                  <a:off x="40286193" y="8619719"/>
                  <a:ext cx="1907073" cy="516815"/>
                </a:xfrm>
                <a:prstGeom prst="rect">
                  <a:avLst/>
                </a:prstGeom>
              </p:spPr>
            </p:pic>
            <p:pic>
              <p:nvPicPr>
                <p:cNvPr id="945" name="Picture 944">
                  <a:extLst>
                    <a:ext uri="{FF2B5EF4-FFF2-40B4-BE49-F238E27FC236}">
                      <a16:creationId xmlns:a16="http://schemas.microsoft.com/office/drawing/2014/main" id="{F80B3665-6281-FB48-A43E-20A7FF3094EC}"/>
                    </a:ext>
                  </a:extLst>
                </p:cNvPr>
                <p:cNvPicPr>
                  <a:picLocks noChangeAspect="1"/>
                </p:cNvPicPr>
                <p:nvPr/>
              </p:nvPicPr>
              <p:blipFill>
                <a:blip r:embed="rId269" cstate="email">
                  <a:extLst>
                    <a:ext uri="{28A0092B-C50C-407E-A947-70E740481C1C}">
                      <a14:useLocalDpi xmlns:a14="http://schemas.microsoft.com/office/drawing/2010/main"/>
                    </a:ext>
                  </a:extLst>
                </a:blip>
                <a:stretch>
                  <a:fillRect/>
                </a:stretch>
              </p:blipFill>
              <p:spPr>
                <a:xfrm>
                  <a:off x="23529841" y="8732831"/>
                  <a:ext cx="1148812" cy="290590"/>
                </a:xfrm>
                <a:prstGeom prst="rect">
                  <a:avLst/>
                </a:prstGeom>
              </p:spPr>
            </p:pic>
            <p:pic>
              <p:nvPicPr>
                <p:cNvPr id="946" name="Picture 945">
                  <a:extLst>
                    <a:ext uri="{FF2B5EF4-FFF2-40B4-BE49-F238E27FC236}">
                      <a16:creationId xmlns:a16="http://schemas.microsoft.com/office/drawing/2014/main" id="{CAB36E4B-272F-1E46-81B7-FB0A47E8BD4E}"/>
                    </a:ext>
                  </a:extLst>
                </p:cNvPr>
                <p:cNvPicPr>
                  <a:picLocks noChangeAspect="1"/>
                </p:cNvPicPr>
                <p:nvPr/>
              </p:nvPicPr>
              <p:blipFill>
                <a:blip r:embed="rId270" cstate="email">
                  <a:extLst>
                    <a:ext uri="{28A0092B-C50C-407E-A947-70E740481C1C}">
                      <a14:useLocalDpi xmlns:a14="http://schemas.microsoft.com/office/drawing/2010/main"/>
                    </a:ext>
                  </a:extLst>
                </a:blip>
                <a:stretch>
                  <a:fillRect/>
                </a:stretch>
              </p:blipFill>
              <p:spPr>
                <a:xfrm>
                  <a:off x="16102090" y="8481031"/>
                  <a:ext cx="750070" cy="794190"/>
                </a:xfrm>
                <a:prstGeom prst="rect">
                  <a:avLst/>
                </a:prstGeom>
              </p:spPr>
            </p:pic>
            <p:pic>
              <p:nvPicPr>
                <p:cNvPr id="947" name="Picture 946">
                  <a:extLst>
                    <a:ext uri="{FF2B5EF4-FFF2-40B4-BE49-F238E27FC236}">
                      <a16:creationId xmlns:a16="http://schemas.microsoft.com/office/drawing/2014/main" id="{F18206FA-B26E-7242-80BA-EDCA851980DC}"/>
                    </a:ext>
                  </a:extLst>
                </p:cNvPr>
                <p:cNvPicPr>
                  <a:picLocks noChangeAspect="1"/>
                </p:cNvPicPr>
                <p:nvPr/>
              </p:nvPicPr>
              <p:blipFill>
                <a:blip r:embed="rId271" cstate="email">
                  <a:extLst>
                    <a:ext uri="{28A0092B-C50C-407E-A947-70E740481C1C}">
                      <a14:useLocalDpi xmlns:a14="http://schemas.microsoft.com/office/drawing/2010/main"/>
                    </a:ext>
                  </a:extLst>
                </a:blip>
                <a:stretch>
                  <a:fillRect/>
                </a:stretch>
              </p:blipFill>
              <p:spPr>
                <a:xfrm>
                  <a:off x="34583239" y="8652981"/>
                  <a:ext cx="1284352" cy="450291"/>
                </a:xfrm>
                <a:prstGeom prst="rect">
                  <a:avLst/>
                </a:prstGeom>
              </p:spPr>
            </p:pic>
            <p:pic>
              <p:nvPicPr>
                <p:cNvPr id="948" name="Picture 947">
                  <a:extLst>
                    <a:ext uri="{FF2B5EF4-FFF2-40B4-BE49-F238E27FC236}">
                      <a16:creationId xmlns:a16="http://schemas.microsoft.com/office/drawing/2014/main" id="{67E930AA-27F7-C743-96CC-071578FA5793}"/>
                    </a:ext>
                  </a:extLst>
                </p:cNvPr>
                <p:cNvPicPr>
                  <a:picLocks noChangeAspect="1"/>
                </p:cNvPicPr>
                <p:nvPr/>
              </p:nvPicPr>
              <p:blipFill>
                <a:blip r:embed="rId272" cstate="email">
                  <a:extLst>
                    <a:ext uri="{28A0092B-C50C-407E-A947-70E740481C1C}">
                      <a14:useLocalDpi xmlns:a14="http://schemas.microsoft.com/office/drawing/2010/main"/>
                    </a:ext>
                  </a:extLst>
                </a:blip>
                <a:stretch>
                  <a:fillRect/>
                </a:stretch>
              </p:blipFill>
              <p:spPr>
                <a:xfrm>
                  <a:off x="17473345" y="8736140"/>
                  <a:ext cx="1418358" cy="283973"/>
                </a:xfrm>
                <a:prstGeom prst="rect">
                  <a:avLst/>
                </a:prstGeom>
              </p:spPr>
            </p:pic>
            <p:pic>
              <p:nvPicPr>
                <p:cNvPr id="949" name="Picture 948">
                  <a:extLst>
                    <a:ext uri="{FF2B5EF4-FFF2-40B4-BE49-F238E27FC236}">
                      <a16:creationId xmlns:a16="http://schemas.microsoft.com/office/drawing/2014/main" id="{A2CD61DE-4C4B-8147-A2BE-9FB85D852DB9}"/>
                    </a:ext>
                  </a:extLst>
                </p:cNvPr>
                <p:cNvPicPr>
                  <a:picLocks noChangeAspect="1"/>
                </p:cNvPicPr>
                <p:nvPr/>
              </p:nvPicPr>
              <p:blipFill>
                <a:blip r:embed="rId273" cstate="email">
                  <a:extLst>
                    <a:ext uri="{28A0092B-C50C-407E-A947-70E740481C1C}">
                      <a14:useLocalDpi xmlns:a14="http://schemas.microsoft.com/office/drawing/2010/main"/>
                    </a:ext>
                  </a:extLst>
                </a:blip>
                <a:stretch>
                  <a:fillRect/>
                </a:stretch>
              </p:blipFill>
              <p:spPr>
                <a:xfrm>
                  <a:off x="36488776" y="8661740"/>
                  <a:ext cx="1188935" cy="432773"/>
                </a:xfrm>
                <a:prstGeom prst="rect">
                  <a:avLst/>
                </a:prstGeom>
              </p:spPr>
            </p:pic>
            <p:pic>
              <p:nvPicPr>
                <p:cNvPr id="950" name="Picture 949">
                  <a:extLst>
                    <a:ext uri="{FF2B5EF4-FFF2-40B4-BE49-F238E27FC236}">
                      <a16:creationId xmlns:a16="http://schemas.microsoft.com/office/drawing/2014/main" id="{AC0A12CF-CADB-234C-95D9-A8775F606C42}"/>
                    </a:ext>
                  </a:extLst>
                </p:cNvPr>
                <p:cNvPicPr>
                  <a:picLocks noChangeAspect="1"/>
                </p:cNvPicPr>
                <p:nvPr/>
              </p:nvPicPr>
              <p:blipFill>
                <a:blip r:embed="rId274" cstate="email">
                  <a:extLst>
                    <a:ext uri="{28A0092B-C50C-407E-A947-70E740481C1C}">
                      <a14:useLocalDpi xmlns:a14="http://schemas.microsoft.com/office/drawing/2010/main"/>
                    </a:ext>
                  </a:extLst>
                </a:blip>
                <a:stretch>
                  <a:fillRect/>
                </a:stretch>
              </p:blipFill>
              <p:spPr>
                <a:xfrm>
                  <a:off x="27134455" y="8384899"/>
                  <a:ext cx="1205935" cy="986455"/>
                </a:xfrm>
                <a:prstGeom prst="rect">
                  <a:avLst/>
                </a:prstGeom>
              </p:spPr>
            </p:pic>
            <p:pic>
              <p:nvPicPr>
                <p:cNvPr id="951" name="Picture 950">
                  <a:extLst>
                    <a:ext uri="{FF2B5EF4-FFF2-40B4-BE49-F238E27FC236}">
                      <a16:creationId xmlns:a16="http://schemas.microsoft.com/office/drawing/2014/main" id="{D3C22EBA-8632-1249-AD86-FFDE7AD20E3B}"/>
                    </a:ext>
                  </a:extLst>
                </p:cNvPr>
                <p:cNvPicPr>
                  <a:picLocks noChangeAspect="1"/>
                </p:cNvPicPr>
                <p:nvPr/>
              </p:nvPicPr>
              <p:blipFill>
                <a:blip r:embed="rId275" cstate="email">
                  <a:extLst>
                    <a:ext uri="{28A0092B-C50C-407E-A947-70E740481C1C}">
                      <a14:useLocalDpi xmlns:a14="http://schemas.microsoft.com/office/drawing/2010/main"/>
                    </a:ext>
                  </a:extLst>
                </a:blip>
                <a:stretch>
                  <a:fillRect/>
                </a:stretch>
              </p:blipFill>
              <p:spPr>
                <a:xfrm>
                  <a:off x="19512888" y="8740401"/>
                  <a:ext cx="1377260" cy="275451"/>
                </a:xfrm>
                <a:prstGeom prst="rect">
                  <a:avLst/>
                </a:prstGeom>
              </p:spPr>
            </p:pic>
            <p:pic>
              <p:nvPicPr>
                <p:cNvPr id="952" name="Picture 951">
                  <a:extLst>
                    <a:ext uri="{FF2B5EF4-FFF2-40B4-BE49-F238E27FC236}">
                      <a16:creationId xmlns:a16="http://schemas.microsoft.com/office/drawing/2014/main" id="{35DB9278-AC6E-894F-BCBB-BBDF2AA94DF9}"/>
                    </a:ext>
                  </a:extLst>
                </p:cNvPr>
                <p:cNvPicPr>
                  <a:picLocks noChangeAspect="1"/>
                </p:cNvPicPr>
                <p:nvPr/>
              </p:nvPicPr>
              <p:blipFill>
                <a:blip r:embed="rId276" cstate="email">
                  <a:extLst>
                    <a:ext uri="{28A0092B-C50C-407E-A947-70E740481C1C}">
                      <a14:useLocalDpi xmlns:a14="http://schemas.microsoft.com/office/drawing/2010/main"/>
                    </a:ext>
                  </a:extLst>
                </a:blip>
                <a:stretch>
                  <a:fillRect/>
                </a:stretch>
              </p:blipFill>
              <p:spPr>
                <a:xfrm>
                  <a:off x="21511333" y="8769835"/>
                  <a:ext cx="1397323" cy="216583"/>
                </a:xfrm>
                <a:prstGeom prst="rect">
                  <a:avLst/>
                </a:prstGeom>
              </p:spPr>
            </p:pic>
            <p:pic>
              <p:nvPicPr>
                <p:cNvPr id="953" name="Picture 952">
                  <a:extLst>
                    <a:ext uri="{FF2B5EF4-FFF2-40B4-BE49-F238E27FC236}">
                      <a16:creationId xmlns:a16="http://schemas.microsoft.com/office/drawing/2014/main" id="{060F50E3-57CE-9E4C-833D-074DB3251F22}"/>
                    </a:ext>
                  </a:extLst>
                </p:cNvPr>
                <p:cNvPicPr>
                  <a:picLocks noChangeAspect="1"/>
                </p:cNvPicPr>
                <p:nvPr/>
              </p:nvPicPr>
              <p:blipFill>
                <a:blip r:embed="rId277" cstate="email">
                  <a:extLst>
                    <a:ext uri="{28A0092B-C50C-407E-A947-70E740481C1C}">
                      <a14:useLocalDpi xmlns:a14="http://schemas.microsoft.com/office/drawing/2010/main"/>
                    </a:ext>
                  </a:extLst>
                </a:blip>
                <a:stretch>
                  <a:fillRect/>
                </a:stretch>
              </p:blipFill>
              <p:spPr>
                <a:xfrm>
                  <a:off x="44643332" y="8833843"/>
                  <a:ext cx="1074254" cy="88566"/>
                </a:xfrm>
                <a:prstGeom prst="rect">
                  <a:avLst/>
                </a:prstGeom>
              </p:spPr>
            </p:pic>
            <p:pic>
              <p:nvPicPr>
                <p:cNvPr id="954" name="Picture 953">
                  <a:extLst>
                    <a:ext uri="{FF2B5EF4-FFF2-40B4-BE49-F238E27FC236}">
                      <a16:creationId xmlns:a16="http://schemas.microsoft.com/office/drawing/2014/main" id="{A901316E-9444-F64E-871E-B9F5C0D0C8EB}"/>
                    </a:ext>
                  </a:extLst>
                </p:cNvPr>
                <p:cNvPicPr>
                  <a:picLocks noChangeAspect="1"/>
                </p:cNvPicPr>
                <p:nvPr/>
              </p:nvPicPr>
              <p:blipFill>
                <a:blip r:embed="rId278" cstate="email">
                  <a:extLst>
                    <a:ext uri="{28A0092B-C50C-407E-A947-70E740481C1C}">
                      <a14:useLocalDpi xmlns:a14="http://schemas.microsoft.com/office/drawing/2010/main"/>
                    </a:ext>
                  </a:extLst>
                </a:blip>
                <a:stretch>
                  <a:fillRect/>
                </a:stretch>
              </p:blipFill>
              <p:spPr>
                <a:xfrm>
                  <a:off x="13654899" y="8378829"/>
                  <a:ext cx="1826006" cy="998595"/>
                </a:xfrm>
                <a:prstGeom prst="rect">
                  <a:avLst/>
                </a:prstGeom>
              </p:spPr>
            </p:pic>
            <p:pic>
              <p:nvPicPr>
                <p:cNvPr id="955" name="Picture 954">
                  <a:extLst>
                    <a:ext uri="{FF2B5EF4-FFF2-40B4-BE49-F238E27FC236}">
                      <a16:creationId xmlns:a16="http://schemas.microsoft.com/office/drawing/2014/main" id="{18DCB669-9811-374E-B071-27AC254E5793}"/>
                    </a:ext>
                  </a:extLst>
                </p:cNvPr>
                <p:cNvPicPr>
                  <a:picLocks noChangeAspect="1"/>
                </p:cNvPicPr>
                <p:nvPr/>
              </p:nvPicPr>
              <p:blipFill>
                <a:blip r:embed="rId279" cstate="email">
                  <a:extLst>
                    <a:ext uri="{28A0092B-C50C-407E-A947-70E740481C1C}">
                      <a14:useLocalDpi xmlns:a14="http://schemas.microsoft.com/office/drawing/2010/main"/>
                    </a:ext>
                  </a:extLst>
                </a:blip>
                <a:stretch>
                  <a:fillRect/>
                </a:stretch>
              </p:blipFill>
              <p:spPr>
                <a:xfrm>
                  <a:off x="11612880" y="8699101"/>
                  <a:ext cx="1420834" cy="358050"/>
                </a:xfrm>
                <a:prstGeom prst="rect">
                  <a:avLst/>
                </a:prstGeom>
              </p:spPr>
            </p:pic>
          </p:grpSp>
          <p:grpSp>
            <p:nvGrpSpPr>
              <p:cNvPr id="910" name="Group 909">
                <a:extLst>
                  <a:ext uri="{FF2B5EF4-FFF2-40B4-BE49-F238E27FC236}">
                    <a16:creationId xmlns:a16="http://schemas.microsoft.com/office/drawing/2014/main" id="{D57C39E4-93E0-A24D-B7BF-664E7D71EB6C}"/>
                  </a:ext>
                </a:extLst>
              </p:cNvPr>
              <p:cNvGrpSpPr/>
              <p:nvPr/>
            </p:nvGrpSpPr>
            <p:grpSpPr>
              <a:xfrm>
                <a:off x="917888" y="2593810"/>
                <a:ext cx="46437556" cy="835395"/>
                <a:chOff x="917888" y="3005290"/>
                <a:chExt cx="46437556" cy="835395"/>
              </a:xfrm>
            </p:grpSpPr>
            <p:pic>
              <p:nvPicPr>
                <p:cNvPr id="911" name="Picture 910">
                  <a:extLst>
                    <a:ext uri="{FF2B5EF4-FFF2-40B4-BE49-F238E27FC236}">
                      <a16:creationId xmlns:a16="http://schemas.microsoft.com/office/drawing/2014/main" id="{57F02945-C1FE-F744-9389-3400DFF8DD58}"/>
                    </a:ext>
                  </a:extLst>
                </p:cNvPr>
                <p:cNvPicPr>
                  <a:picLocks noChangeAspect="1"/>
                </p:cNvPicPr>
                <p:nvPr/>
              </p:nvPicPr>
              <p:blipFill>
                <a:blip r:embed="rId280" cstate="email">
                  <a:extLst>
                    <a:ext uri="{28A0092B-C50C-407E-A947-70E740481C1C}">
                      <a14:useLocalDpi xmlns:a14="http://schemas.microsoft.com/office/drawing/2010/main"/>
                    </a:ext>
                  </a:extLst>
                </a:blip>
                <a:stretch>
                  <a:fillRect/>
                </a:stretch>
              </p:blipFill>
              <p:spPr>
                <a:xfrm>
                  <a:off x="6656695" y="3295676"/>
                  <a:ext cx="1304494" cy="292209"/>
                </a:xfrm>
                <a:prstGeom prst="rect">
                  <a:avLst/>
                </a:prstGeom>
              </p:spPr>
            </p:pic>
            <p:pic>
              <p:nvPicPr>
                <p:cNvPr id="912" name="Picture 911">
                  <a:extLst>
                    <a:ext uri="{FF2B5EF4-FFF2-40B4-BE49-F238E27FC236}">
                      <a16:creationId xmlns:a16="http://schemas.microsoft.com/office/drawing/2014/main" id="{4E108270-8334-AD4D-8B18-CA78062BB422}"/>
                    </a:ext>
                  </a:extLst>
                </p:cNvPr>
                <p:cNvPicPr>
                  <a:picLocks noChangeAspect="1"/>
                </p:cNvPicPr>
                <p:nvPr/>
              </p:nvPicPr>
              <p:blipFill>
                <a:blip r:embed="rId281" cstate="email">
                  <a:extLst>
                    <a:ext uri="{28A0092B-C50C-407E-A947-70E740481C1C}">
                      <a14:useLocalDpi xmlns:a14="http://schemas.microsoft.com/office/drawing/2010/main"/>
                    </a:ext>
                  </a:extLst>
                </a:blip>
                <a:stretch>
                  <a:fillRect/>
                </a:stretch>
              </p:blipFill>
              <p:spPr>
                <a:xfrm>
                  <a:off x="917888" y="3101423"/>
                  <a:ext cx="2434321" cy="687175"/>
                </a:xfrm>
                <a:prstGeom prst="rect">
                  <a:avLst/>
                </a:prstGeom>
              </p:spPr>
            </p:pic>
            <p:pic>
              <p:nvPicPr>
                <p:cNvPr id="913" name="Picture 912">
                  <a:extLst>
                    <a:ext uri="{FF2B5EF4-FFF2-40B4-BE49-F238E27FC236}">
                      <a16:creationId xmlns:a16="http://schemas.microsoft.com/office/drawing/2014/main" id="{4B2311D3-77EC-0E45-8EBC-3791B7C2F886}"/>
                    </a:ext>
                  </a:extLst>
                </p:cNvPr>
                <p:cNvPicPr>
                  <a:picLocks noChangeAspect="1"/>
                </p:cNvPicPr>
                <p:nvPr/>
              </p:nvPicPr>
              <p:blipFill>
                <a:blip r:embed="rId282" cstate="email">
                  <a:extLst>
                    <a:ext uri="{28A0092B-C50C-407E-A947-70E740481C1C}">
                      <a14:useLocalDpi xmlns:a14="http://schemas.microsoft.com/office/drawing/2010/main"/>
                    </a:ext>
                  </a:extLst>
                </a:blip>
                <a:stretch>
                  <a:fillRect/>
                </a:stretch>
              </p:blipFill>
              <p:spPr>
                <a:xfrm>
                  <a:off x="3913634" y="3248274"/>
                  <a:ext cx="2181636" cy="388588"/>
                </a:xfrm>
                <a:prstGeom prst="rect">
                  <a:avLst/>
                </a:prstGeom>
              </p:spPr>
            </p:pic>
            <p:pic>
              <p:nvPicPr>
                <p:cNvPr id="914" name="Picture 913">
                  <a:extLst>
                    <a:ext uri="{FF2B5EF4-FFF2-40B4-BE49-F238E27FC236}">
                      <a16:creationId xmlns:a16="http://schemas.microsoft.com/office/drawing/2014/main" id="{A6AD9A95-DEBE-7F4B-AFFC-69C2CF5E9395}"/>
                    </a:ext>
                  </a:extLst>
                </p:cNvPr>
                <p:cNvPicPr>
                  <a:picLocks noChangeAspect="1"/>
                </p:cNvPicPr>
                <p:nvPr/>
              </p:nvPicPr>
              <p:blipFill>
                <a:blip r:embed="rId283" cstate="email">
                  <a:extLst>
                    <a:ext uri="{28A0092B-C50C-407E-A947-70E740481C1C}">
                      <a14:useLocalDpi xmlns:a14="http://schemas.microsoft.com/office/drawing/2010/main"/>
                    </a:ext>
                  </a:extLst>
                </a:blip>
                <a:stretch>
                  <a:fillRect/>
                </a:stretch>
              </p:blipFill>
              <p:spPr>
                <a:xfrm>
                  <a:off x="8522614" y="3051011"/>
                  <a:ext cx="2105802" cy="789674"/>
                </a:xfrm>
                <a:prstGeom prst="rect">
                  <a:avLst/>
                </a:prstGeom>
              </p:spPr>
            </p:pic>
            <p:pic>
              <p:nvPicPr>
                <p:cNvPr id="915" name="Graphic 830">
                  <a:extLst>
                    <a:ext uri="{FF2B5EF4-FFF2-40B4-BE49-F238E27FC236}">
                      <a16:creationId xmlns:a16="http://schemas.microsoft.com/office/drawing/2014/main" id="{1CF65D3C-7505-344C-88F4-3218AD4EAB9D}"/>
                    </a:ext>
                  </a:extLst>
                </p:cNvPr>
                <p:cNvPicPr>
                  <a:picLocks noChangeAspect="1"/>
                </p:cNvPicPr>
                <p:nvPr/>
              </p:nvPicPr>
              <p:blipFill>
                <a:blip r:embed="rId284" cstate="email">
                  <a:extLst>
                    <a:ext uri="{28A0092B-C50C-407E-A947-70E740481C1C}">
                      <a14:useLocalDpi xmlns:a14="http://schemas.microsoft.com/office/drawing/2010/main"/>
                    </a:ext>
                    <a:ext uri="{96DAC541-7B7A-43D3-8B79-37D633B846F1}">
                      <asvg:svgBlip xmlns:asvg="http://schemas.microsoft.com/office/drawing/2016/SVG/main" r:embed="rId285"/>
                    </a:ext>
                  </a:extLst>
                </a:blip>
                <a:stretch>
                  <a:fillRect/>
                </a:stretch>
              </p:blipFill>
              <p:spPr>
                <a:xfrm>
                  <a:off x="11189841" y="3264022"/>
                  <a:ext cx="1426270" cy="356569"/>
                </a:xfrm>
                <a:prstGeom prst="rect">
                  <a:avLst/>
                </a:prstGeom>
              </p:spPr>
            </p:pic>
            <p:pic>
              <p:nvPicPr>
                <p:cNvPr id="916" name="Picture 915">
                  <a:extLst>
                    <a:ext uri="{FF2B5EF4-FFF2-40B4-BE49-F238E27FC236}">
                      <a16:creationId xmlns:a16="http://schemas.microsoft.com/office/drawing/2014/main" id="{F17BB8F7-90DD-4D48-9626-4F6D33FDBCE2}"/>
                    </a:ext>
                  </a:extLst>
                </p:cNvPr>
                <p:cNvPicPr>
                  <a:picLocks noChangeAspect="1"/>
                </p:cNvPicPr>
                <p:nvPr/>
              </p:nvPicPr>
              <p:blipFill>
                <a:blip r:embed="rId286" cstate="email">
                  <a:extLst>
                    <a:ext uri="{28A0092B-C50C-407E-A947-70E740481C1C}">
                      <a14:useLocalDpi xmlns:a14="http://schemas.microsoft.com/office/drawing/2010/main"/>
                    </a:ext>
                  </a:extLst>
                </a:blip>
                <a:stretch>
                  <a:fillRect/>
                </a:stretch>
              </p:blipFill>
              <p:spPr>
                <a:xfrm>
                  <a:off x="13177536" y="3330297"/>
                  <a:ext cx="1848437" cy="221814"/>
                </a:xfrm>
                <a:prstGeom prst="rect">
                  <a:avLst/>
                </a:prstGeom>
              </p:spPr>
            </p:pic>
            <p:pic>
              <p:nvPicPr>
                <p:cNvPr id="917" name="Picture 916">
                  <a:extLst>
                    <a:ext uri="{FF2B5EF4-FFF2-40B4-BE49-F238E27FC236}">
                      <a16:creationId xmlns:a16="http://schemas.microsoft.com/office/drawing/2014/main" id="{2EBC25D7-24D8-5747-8493-7A58E47579E9}"/>
                    </a:ext>
                  </a:extLst>
                </p:cNvPr>
                <p:cNvPicPr>
                  <a:picLocks noChangeAspect="1"/>
                </p:cNvPicPr>
                <p:nvPr/>
              </p:nvPicPr>
              <p:blipFill>
                <a:blip r:embed="rId287" cstate="email">
                  <a:extLst>
                    <a:ext uri="{28A0092B-C50C-407E-A947-70E740481C1C}">
                      <a14:useLocalDpi xmlns:a14="http://schemas.microsoft.com/office/drawing/2010/main"/>
                    </a:ext>
                  </a:extLst>
                </a:blip>
                <a:stretch>
                  <a:fillRect/>
                </a:stretch>
              </p:blipFill>
              <p:spPr>
                <a:xfrm>
                  <a:off x="15587398" y="3221547"/>
                  <a:ext cx="1988531" cy="504115"/>
                </a:xfrm>
                <a:prstGeom prst="rect">
                  <a:avLst/>
                </a:prstGeom>
              </p:spPr>
            </p:pic>
            <p:pic>
              <p:nvPicPr>
                <p:cNvPr id="918" name="Picture 917">
                  <a:extLst>
                    <a:ext uri="{FF2B5EF4-FFF2-40B4-BE49-F238E27FC236}">
                      <a16:creationId xmlns:a16="http://schemas.microsoft.com/office/drawing/2014/main" id="{B3B04C02-1EB1-F444-907A-78939ED5BA52}"/>
                    </a:ext>
                  </a:extLst>
                </p:cNvPr>
                <p:cNvPicPr>
                  <a:picLocks noChangeAspect="1"/>
                </p:cNvPicPr>
                <p:nvPr/>
              </p:nvPicPr>
              <p:blipFill>
                <a:blip r:embed="rId288" cstate="email">
                  <a:extLst>
                    <a:ext uri="{28A0092B-C50C-407E-A947-70E740481C1C}">
                      <a14:useLocalDpi xmlns:a14="http://schemas.microsoft.com/office/drawing/2010/main"/>
                    </a:ext>
                  </a:extLst>
                </a:blip>
                <a:stretch>
                  <a:fillRect/>
                </a:stretch>
              </p:blipFill>
              <p:spPr>
                <a:xfrm>
                  <a:off x="31070241" y="3193350"/>
                  <a:ext cx="1828800" cy="377257"/>
                </a:xfrm>
                <a:prstGeom prst="rect">
                  <a:avLst/>
                </a:prstGeom>
              </p:spPr>
            </p:pic>
            <p:pic>
              <p:nvPicPr>
                <p:cNvPr id="919" name="Picture 918">
                  <a:extLst>
                    <a:ext uri="{FF2B5EF4-FFF2-40B4-BE49-F238E27FC236}">
                      <a16:creationId xmlns:a16="http://schemas.microsoft.com/office/drawing/2014/main" id="{F2DA87C8-C459-FA4A-8E22-D268555189BD}"/>
                    </a:ext>
                  </a:extLst>
                </p:cNvPr>
                <p:cNvPicPr>
                  <a:picLocks noChangeAspect="1"/>
                </p:cNvPicPr>
                <p:nvPr/>
              </p:nvPicPr>
              <p:blipFill>
                <a:blip r:embed="rId289" cstate="email">
                  <a:extLst>
                    <a:ext uri="{28A0092B-C50C-407E-A947-70E740481C1C}">
                      <a14:useLocalDpi xmlns:a14="http://schemas.microsoft.com/office/drawing/2010/main"/>
                    </a:ext>
                  </a:extLst>
                </a:blip>
                <a:stretch>
                  <a:fillRect/>
                </a:stretch>
              </p:blipFill>
              <p:spPr>
                <a:xfrm>
                  <a:off x="42128090" y="3005290"/>
                  <a:ext cx="996285" cy="697399"/>
                </a:xfrm>
                <a:prstGeom prst="rect">
                  <a:avLst/>
                </a:prstGeom>
              </p:spPr>
            </p:pic>
            <p:pic>
              <p:nvPicPr>
                <p:cNvPr id="920" name="Picture 919">
                  <a:extLst>
                    <a:ext uri="{FF2B5EF4-FFF2-40B4-BE49-F238E27FC236}">
                      <a16:creationId xmlns:a16="http://schemas.microsoft.com/office/drawing/2014/main" id="{109F50EE-9081-4C43-8E02-33929150C653}"/>
                    </a:ext>
                  </a:extLst>
                </p:cNvPr>
                <p:cNvPicPr>
                  <a:picLocks noChangeAspect="1"/>
                </p:cNvPicPr>
                <p:nvPr/>
              </p:nvPicPr>
              <p:blipFill rotWithShape="1">
                <a:blip r:embed="rId290" cstate="email">
                  <a:extLst>
                    <a:ext uri="{28A0092B-C50C-407E-A947-70E740481C1C}">
                      <a14:useLocalDpi xmlns:a14="http://schemas.microsoft.com/office/drawing/2010/main"/>
                    </a:ext>
                  </a:extLst>
                </a:blip>
                <a:srcRect/>
                <a:stretch/>
              </p:blipFill>
              <p:spPr>
                <a:xfrm>
                  <a:off x="18137354" y="3194553"/>
                  <a:ext cx="1337226" cy="593336"/>
                </a:xfrm>
                <a:prstGeom prst="rect">
                  <a:avLst/>
                </a:prstGeom>
              </p:spPr>
            </p:pic>
            <p:pic>
              <p:nvPicPr>
                <p:cNvPr id="921" name="Picture 920">
                  <a:extLst>
                    <a:ext uri="{FF2B5EF4-FFF2-40B4-BE49-F238E27FC236}">
                      <a16:creationId xmlns:a16="http://schemas.microsoft.com/office/drawing/2014/main" id="{C7CAD21F-81DF-894F-9FF3-989F7348D502}"/>
                    </a:ext>
                  </a:extLst>
                </p:cNvPr>
                <p:cNvPicPr>
                  <a:picLocks noChangeAspect="1"/>
                </p:cNvPicPr>
                <p:nvPr/>
              </p:nvPicPr>
              <p:blipFill>
                <a:blip r:embed="rId291" cstate="email">
                  <a:extLst>
                    <a:ext uri="{28A0092B-C50C-407E-A947-70E740481C1C}">
                      <a14:useLocalDpi xmlns:a14="http://schemas.microsoft.com/office/drawing/2010/main"/>
                    </a:ext>
                  </a:extLst>
                </a:blip>
                <a:stretch>
                  <a:fillRect/>
                </a:stretch>
              </p:blipFill>
              <p:spPr>
                <a:xfrm>
                  <a:off x="20036005" y="3132529"/>
                  <a:ext cx="1828800" cy="502920"/>
                </a:xfrm>
                <a:prstGeom prst="rect">
                  <a:avLst/>
                </a:prstGeom>
              </p:spPr>
            </p:pic>
            <p:pic>
              <p:nvPicPr>
                <p:cNvPr id="922" name="Picture 921">
                  <a:extLst>
                    <a:ext uri="{FF2B5EF4-FFF2-40B4-BE49-F238E27FC236}">
                      <a16:creationId xmlns:a16="http://schemas.microsoft.com/office/drawing/2014/main" id="{D254C87A-B156-EA43-A844-C672CAAD6E75}"/>
                    </a:ext>
                  </a:extLst>
                </p:cNvPr>
                <p:cNvPicPr>
                  <a:picLocks noChangeAspect="1"/>
                </p:cNvPicPr>
                <p:nvPr/>
              </p:nvPicPr>
              <p:blipFill>
                <a:blip r:embed="rId292" cstate="email">
                  <a:extLst>
                    <a:ext uri="{28A0092B-C50C-407E-A947-70E740481C1C}">
                      <a14:useLocalDpi xmlns:a14="http://schemas.microsoft.com/office/drawing/2010/main"/>
                    </a:ext>
                  </a:extLst>
                </a:blip>
                <a:stretch>
                  <a:fillRect/>
                </a:stretch>
              </p:blipFill>
              <p:spPr>
                <a:xfrm>
                  <a:off x="26721189" y="3118276"/>
                  <a:ext cx="1828800" cy="526391"/>
                </a:xfrm>
                <a:prstGeom prst="rect">
                  <a:avLst/>
                </a:prstGeom>
              </p:spPr>
            </p:pic>
            <p:pic>
              <p:nvPicPr>
                <p:cNvPr id="923" name="Picture 922">
                  <a:extLst>
                    <a:ext uri="{FF2B5EF4-FFF2-40B4-BE49-F238E27FC236}">
                      <a16:creationId xmlns:a16="http://schemas.microsoft.com/office/drawing/2014/main" id="{0691F005-6E75-344E-9099-60C8C5345893}"/>
                    </a:ext>
                  </a:extLst>
                </p:cNvPr>
                <p:cNvPicPr>
                  <a:picLocks noChangeAspect="1"/>
                </p:cNvPicPr>
                <p:nvPr/>
              </p:nvPicPr>
              <p:blipFill>
                <a:blip r:embed="rId293" cstate="email">
                  <a:extLst>
                    <a:ext uri="{28A0092B-C50C-407E-A947-70E740481C1C}">
                      <a14:useLocalDpi xmlns:a14="http://schemas.microsoft.com/office/drawing/2010/main"/>
                    </a:ext>
                  </a:extLst>
                </a:blip>
                <a:stretch>
                  <a:fillRect/>
                </a:stretch>
              </p:blipFill>
              <p:spPr>
                <a:xfrm>
                  <a:off x="43685800" y="3325377"/>
                  <a:ext cx="1828800" cy="203200"/>
                </a:xfrm>
                <a:prstGeom prst="rect">
                  <a:avLst/>
                </a:prstGeom>
              </p:spPr>
            </p:pic>
            <p:pic>
              <p:nvPicPr>
                <p:cNvPr id="924" name="Picture 923">
                  <a:extLst>
                    <a:ext uri="{FF2B5EF4-FFF2-40B4-BE49-F238E27FC236}">
                      <a16:creationId xmlns:a16="http://schemas.microsoft.com/office/drawing/2014/main" id="{444B9D89-C6CF-4743-BA35-9EBB6D10FEDC}"/>
                    </a:ext>
                  </a:extLst>
                </p:cNvPr>
                <p:cNvPicPr>
                  <a:picLocks noChangeAspect="1"/>
                </p:cNvPicPr>
                <p:nvPr/>
              </p:nvPicPr>
              <p:blipFill>
                <a:blip r:embed="rId294" cstate="email">
                  <a:extLst>
                    <a:ext uri="{28A0092B-C50C-407E-A947-70E740481C1C}">
                      <a14:useLocalDpi xmlns:a14="http://schemas.microsoft.com/office/drawing/2010/main"/>
                    </a:ext>
                  </a:extLst>
                </a:blip>
                <a:stretch>
                  <a:fillRect/>
                </a:stretch>
              </p:blipFill>
              <p:spPr>
                <a:xfrm>
                  <a:off x="39737865" y="3092117"/>
                  <a:ext cx="1828800" cy="672353"/>
                </a:xfrm>
                <a:prstGeom prst="rect">
                  <a:avLst/>
                </a:prstGeom>
              </p:spPr>
            </p:pic>
            <p:pic>
              <p:nvPicPr>
                <p:cNvPr id="925" name="Picture 924">
                  <a:extLst>
                    <a:ext uri="{FF2B5EF4-FFF2-40B4-BE49-F238E27FC236}">
                      <a16:creationId xmlns:a16="http://schemas.microsoft.com/office/drawing/2014/main" id="{68CF4CD2-BBC0-C94C-8D77-CA49914C688A}"/>
                    </a:ext>
                  </a:extLst>
                </p:cNvPr>
                <p:cNvPicPr>
                  <a:picLocks noChangeAspect="1"/>
                </p:cNvPicPr>
                <p:nvPr/>
              </p:nvPicPr>
              <p:blipFill>
                <a:blip r:embed="rId295" cstate="email">
                  <a:extLst>
                    <a:ext uri="{28A0092B-C50C-407E-A947-70E740481C1C}">
                      <a14:useLocalDpi xmlns:a14="http://schemas.microsoft.com/office/drawing/2010/main"/>
                    </a:ext>
                  </a:extLst>
                </a:blip>
                <a:stretch>
                  <a:fillRect/>
                </a:stretch>
              </p:blipFill>
              <p:spPr>
                <a:xfrm>
                  <a:off x="37978733" y="3217163"/>
                  <a:ext cx="1197707" cy="429523"/>
                </a:xfrm>
                <a:prstGeom prst="rect">
                  <a:avLst/>
                </a:prstGeom>
              </p:spPr>
            </p:pic>
            <p:pic>
              <p:nvPicPr>
                <p:cNvPr id="926" name="Picture 925">
                  <a:extLst>
                    <a:ext uri="{FF2B5EF4-FFF2-40B4-BE49-F238E27FC236}">
                      <a16:creationId xmlns:a16="http://schemas.microsoft.com/office/drawing/2014/main" id="{0D4DF5F0-73A3-0040-8276-B1913750EA70}"/>
                    </a:ext>
                  </a:extLst>
                </p:cNvPr>
                <p:cNvPicPr>
                  <a:picLocks noChangeAspect="1"/>
                </p:cNvPicPr>
                <p:nvPr/>
              </p:nvPicPr>
              <p:blipFill>
                <a:blip r:embed="rId296" cstate="email">
                  <a:extLst>
                    <a:ext uri="{28A0092B-C50C-407E-A947-70E740481C1C}">
                      <a14:useLocalDpi xmlns:a14="http://schemas.microsoft.com/office/drawing/2010/main"/>
                    </a:ext>
                  </a:extLst>
                </a:blip>
                <a:stretch>
                  <a:fillRect/>
                </a:stretch>
              </p:blipFill>
              <p:spPr>
                <a:xfrm>
                  <a:off x="24816455" y="3241592"/>
                  <a:ext cx="1343309" cy="419366"/>
                </a:xfrm>
                <a:prstGeom prst="rect">
                  <a:avLst/>
                </a:prstGeom>
              </p:spPr>
            </p:pic>
            <p:pic>
              <p:nvPicPr>
                <p:cNvPr id="927" name="Picture 926">
                  <a:extLst>
                    <a:ext uri="{FF2B5EF4-FFF2-40B4-BE49-F238E27FC236}">
                      <a16:creationId xmlns:a16="http://schemas.microsoft.com/office/drawing/2014/main" id="{C6C37308-FE3C-D54E-87A9-6E29090EA0B8}"/>
                    </a:ext>
                  </a:extLst>
                </p:cNvPr>
                <p:cNvPicPr>
                  <a:picLocks noChangeAspect="1"/>
                </p:cNvPicPr>
                <p:nvPr/>
              </p:nvPicPr>
              <p:blipFill>
                <a:blip r:embed="rId297" cstate="email">
                  <a:extLst>
                    <a:ext uri="{28A0092B-C50C-407E-A947-70E740481C1C}">
                      <a14:useLocalDpi xmlns:a14="http://schemas.microsoft.com/office/drawing/2010/main"/>
                    </a:ext>
                  </a:extLst>
                </a:blip>
                <a:stretch>
                  <a:fillRect/>
                </a:stretch>
              </p:blipFill>
              <p:spPr>
                <a:xfrm>
                  <a:off x="35850691" y="3051010"/>
                  <a:ext cx="1566617" cy="469985"/>
                </a:xfrm>
                <a:prstGeom prst="rect">
                  <a:avLst/>
                </a:prstGeom>
              </p:spPr>
            </p:pic>
            <p:pic>
              <p:nvPicPr>
                <p:cNvPr id="928" name="Picture 927">
                  <a:extLst>
                    <a:ext uri="{FF2B5EF4-FFF2-40B4-BE49-F238E27FC236}">
                      <a16:creationId xmlns:a16="http://schemas.microsoft.com/office/drawing/2014/main" id="{DF6B1808-EF60-374E-BE05-A7F2F3EEE61E}"/>
                    </a:ext>
                  </a:extLst>
                </p:cNvPr>
                <p:cNvPicPr>
                  <a:picLocks noChangeAspect="1"/>
                </p:cNvPicPr>
                <p:nvPr/>
              </p:nvPicPr>
              <p:blipFill>
                <a:blip r:embed="rId298" cstate="email">
                  <a:extLst>
                    <a:ext uri="{28A0092B-C50C-407E-A947-70E740481C1C}">
                      <a14:useLocalDpi xmlns:a14="http://schemas.microsoft.com/office/drawing/2010/main"/>
                    </a:ext>
                  </a:extLst>
                </a:blip>
                <a:stretch>
                  <a:fillRect/>
                </a:stretch>
              </p:blipFill>
              <p:spPr>
                <a:xfrm>
                  <a:off x="29111414" y="3249956"/>
                  <a:ext cx="1397402" cy="251096"/>
                </a:xfrm>
                <a:prstGeom prst="rect">
                  <a:avLst/>
                </a:prstGeom>
              </p:spPr>
            </p:pic>
            <p:pic>
              <p:nvPicPr>
                <p:cNvPr id="929" name="Picture 928">
                  <a:extLst>
                    <a:ext uri="{FF2B5EF4-FFF2-40B4-BE49-F238E27FC236}">
                      <a16:creationId xmlns:a16="http://schemas.microsoft.com/office/drawing/2014/main" id="{E7AAB735-75A1-4649-A601-F3856C4F711F}"/>
                    </a:ext>
                  </a:extLst>
                </p:cNvPr>
                <p:cNvPicPr>
                  <a:picLocks noChangeAspect="1"/>
                </p:cNvPicPr>
                <p:nvPr/>
              </p:nvPicPr>
              <p:blipFill>
                <a:blip r:embed="rId299" cstate="email">
                  <a:extLst>
                    <a:ext uri="{28A0092B-C50C-407E-A947-70E740481C1C}">
                      <a14:useLocalDpi xmlns:a14="http://schemas.microsoft.com/office/drawing/2010/main"/>
                    </a:ext>
                  </a:extLst>
                </a:blip>
                <a:stretch>
                  <a:fillRect/>
                </a:stretch>
              </p:blipFill>
              <p:spPr>
                <a:xfrm>
                  <a:off x="22426230" y="3139554"/>
                  <a:ext cx="1828800" cy="576470"/>
                </a:xfrm>
                <a:prstGeom prst="rect">
                  <a:avLst/>
                </a:prstGeom>
              </p:spPr>
            </p:pic>
            <p:pic>
              <p:nvPicPr>
                <p:cNvPr id="930" name="Picture 929">
                  <a:extLst>
                    <a:ext uri="{FF2B5EF4-FFF2-40B4-BE49-F238E27FC236}">
                      <a16:creationId xmlns:a16="http://schemas.microsoft.com/office/drawing/2014/main" id="{FE020378-C5A5-E044-BCF6-E6DDFCC5A311}"/>
                    </a:ext>
                  </a:extLst>
                </p:cNvPr>
                <p:cNvPicPr>
                  <a:picLocks noChangeAspect="1"/>
                </p:cNvPicPr>
                <p:nvPr/>
              </p:nvPicPr>
              <p:blipFill>
                <a:blip r:embed="rId300" cstate="email">
                  <a:extLst>
                    <a:ext uri="{28A0092B-C50C-407E-A947-70E740481C1C}">
                      <a14:useLocalDpi xmlns:a14="http://schemas.microsoft.com/office/drawing/2010/main"/>
                    </a:ext>
                  </a:extLst>
                </a:blip>
                <a:stretch>
                  <a:fillRect/>
                </a:stretch>
              </p:blipFill>
              <p:spPr>
                <a:xfrm>
                  <a:off x="46076034" y="3185645"/>
                  <a:ext cx="1279410" cy="575917"/>
                </a:xfrm>
                <a:prstGeom prst="rect">
                  <a:avLst/>
                </a:prstGeom>
              </p:spPr>
            </p:pic>
            <p:pic>
              <p:nvPicPr>
                <p:cNvPr id="931" name="Picture 930">
                  <a:extLst>
                    <a:ext uri="{FF2B5EF4-FFF2-40B4-BE49-F238E27FC236}">
                      <a16:creationId xmlns:a16="http://schemas.microsoft.com/office/drawing/2014/main" id="{D530B254-244E-D04D-ADEF-EC7C2EC54D17}"/>
                    </a:ext>
                  </a:extLst>
                </p:cNvPr>
                <p:cNvPicPr>
                  <a:picLocks noChangeAspect="1"/>
                </p:cNvPicPr>
                <p:nvPr/>
              </p:nvPicPr>
              <p:blipFill>
                <a:blip r:embed="rId301" cstate="email">
                  <a:extLst>
                    <a:ext uri="{28A0092B-C50C-407E-A947-70E740481C1C}">
                      <a14:useLocalDpi xmlns:a14="http://schemas.microsoft.com/office/drawing/2010/main"/>
                    </a:ext>
                  </a:extLst>
                </a:blip>
                <a:stretch>
                  <a:fillRect/>
                </a:stretch>
              </p:blipFill>
              <p:spPr>
                <a:xfrm>
                  <a:off x="33460466" y="3061675"/>
                  <a:ext cx="1828800" cy="641749"/>
                </a:xfrm>
                <a:prstGeom prst="rect">
                  <a:avLst/>
                </a:prstGeom>
              </p:spPr>
            </p:pic>
          </p:grpSp>
        </p:grpSp>
        <p:grpSp>
          <p:nvGrpSpPr>
            <p:cNvPr id="8" name="Group 7">
              <a:extLst>
                <a:ext uri="{FF2B5EF4-FFF2-40B4-BE49-F238E27FC236}">
                  <a16:creationId xmlns:a16="http://schemas.microsoft.com/office/drawing/2014/main" id="{D382475F-F3B7-4FFE-A900-65C36AE019C3}"/>
                </a:ext>
              </a:extLst>
            </p:cNvPr>
            <p:cNvGrpSpPr/>
            <p:nvPr/>
          </p:nvGrpSpPr>
          <p:grpSpPr>
            <a:xfrm>
              <a:off x="3810002" y="4038753"/>
              <a:ext cx="1523997" cy="178258"/>
              <a:chOff x="3399424" y="4038753"/>
              <a:chExt cx="1523997" cy="178258"/>
            </a:xfrm>
          </p:grpSpPr>
          <p:pic>
            <p:nvPicPr>
              <p:cNvPr id="318" name="Picture 2" descr="Image result for second spectrum"/>
              <p:cNvPicPr>
                <a:picLocks noChangeAspect="1" noChangeArrowheads="1"/>
              </p:cNvPicPr>
              <p:nvPr/>
            </p:nvPicPr>
            <p:blipFill>
              <a:blip r:embed="rId302" cstate="email">
                <a:lum bright="70000" contrast="-70000"/>
                <a:extLst>
                  <a:ext uri="{28A0092B-C50C-407E-A947-70E740481C1C}">
                    <a14:useLocalDpi xmlns:a14="http://schemas.microsoft.com/office/drawing/2010/main"/>
                  </a:ext>
                </a:extLst>
              </a:blip>
              <a:srcRect/>
              <a:stretch>
                <a:fillRect/>
              </a:stretch>
            </p:blipFill>
            <p:spPr bwMode="auto">
              <a:xfrm>
                <a:off x="3399424" y="4038753"/>
                <a:ext cx="178258" cy="178258"/>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4" descr="Image result for bundesliga logo"/>
              <p:cNvPicPr>
                <a:picLocks noChangeAspect="1" noChangeArrowheads="1"/>
              </p:cNvPicPr>
              <p:nvPr/>
            </p:nvPicPr>
            <p:blipFill rotWithShape="1">
              <a:blip r:embed="rId303" cstate="email">
                <a:extLst>
                  <a:ext uri="{28A0092B-C50C-407E-A947-70E740481C1C}">
                    <a14:useLocalDpi xmlns:a14="http://schemas.microsoft.com/office/drawing/2010/main"/>
                  </a:ext>
                </a:extLst>
              </a:blip>
              <a:srcRect/>
              <a:stretch/>
            </p:blipFill>
            <p:spPr bwMode="auto">
              <a:xfrm>
                <a:off x="3666844" y="4044557"/>
                <a:ext cx="237864" cy="165689"/>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descr="Image result for Second Spectrum png"/>
              <p:cNvPicPr>
                <a:picLocks noChangeAspect="1" noChangeArrowheads="1"/>
              </p:cNvPicPr>
              <p:nvPr/>
            </p:nvPicPr>
            <p:blipFill>
              <a:blip r:embed="rId304" cstate="email">
                <a:lum bright="70000" contrast="-70000"/>
                <a:extLst>
                  <a:ext uri="{28A0092B-C50C-407E-A947-70E740481C1C}">
                    <a14:useLocalDpi xmlns:a14="http://schemas.microsoft.com/office/drawing/2010/main"/>
                  </a:ext>
                </a:extLst>
              </a:blip>
              <a:srcRect/>
              <a:stretch>
                <a:fillRect/>
              </a:stretch>
            </p:blipFill>
            <p:spPr bwMode="auto">
              <a:xfrm>
                <a:off x="4274859" y="4088115"/>
                <a:ext cx="648562" cy="96338"/>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4" descr="Image result for 3m logo"/>
              <p:cNvPicPr>
                <a:picLocks noChangeAspect="1" noChangeArrowheads="1"/>
              </p:cNvPicPr>
              <p:nvPr/>
            </p:nvPicPr>
            <p:blipFill>
              <a:blip r:embed="rId305" cstate="email">
                <a:extLst>
                  <a:ext uri="{28A0092B-C50C-407E-A947-70E740481C1C}">
                    <a14:useLocalDpi xmlns:a14="http://schemas.microsoft.com/office/drawing/2010/main"/>
                  </a:ext>
                </a:extLst>
              </a:blip>
              <a:srcRect/>
              <a:stretch>
                <a:fillRect/>
              </a:stretch>
            </p:blipFill>
            <p:spPr bwMode="auto">
              <a:xfrm>
                <a:off x="4021863" y="4087668"/>
                <a:ext cx="167606" cy="8808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325" name="Straight Connector 324">
            <a:extLst>
              <a:ext uri="{FF2B5EF4-FFF2-40B4-BE49-F238E27FC236}">
                <a16:creationId xmlns:a16="http://schemas.microsoft.com/office/drawing/2014/main" id="{29F69077-E2EE-43D4-9B0A-227544507CDC}"/>
              </a:ext>
            </a:extLst>
          </p:cNvPr>
          <p:cNvCxnSpPr>
            <a:cxnSpLocks/>
          </p:cNvCxnSpPr>
          <p:nvPr/>
        </p:nvCxnSpPr>
        <p:spPr>
          <a:xfrm>
            <a:off x="4126230" y="1120935"/>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820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160">
            <a:extLst>
              <a:ext uri="{FF2B5EF4-FFF2-40B4-BE49-F238E27FC236}">
                <a16:creationId xmlns:a16="http://schemas.microsoft.com/office/drawing/2014/main" id="{2A5A7A41-3C55-4FD5-BA58-834BB5202E44}"/>
              </a:ext>
            </a:extLst>
          </p:cNvPr>
          <p:cNvSpPr/>
          <p:nvPr/>
        </p:nvSpPr>
        <p:spPr>
          <a:xfrm>
            <a:off x="0" y="2628089"/>
            <a:ext cx="9144000" cy="753880"/>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844993"/>
          <a:ext cx="9144000" cy="664843"/>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664843">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163" name="Group 162">
            <a:extLst>
              <a:ext uri="{FF2B5EF4-FFF2-40B4-BE49-F238E27FC236}">
                <a16:creationId xmlns:a16="http://schemas.microsoft.com/office/drawing/2014/main" id="{EB09462E-5379-4441-97B9-E77790F37D7C}"/>
              </a:ext>
            </a:extLst>
          </p:cNvPr>
          <p:cNvGrpSpPr/>
          <p:nvPr/>
        </p:nvGrpSpPr>
        <p:grpSpPr>
          <a:xfrm>
            <a:off x="568807" y="3955743"/>
            <a:ext cx="1622045" cy="457457"/>
            <a:chOff x="949109" y="6685460"/>
            <a:chExt cx="2595272" cy="731932"/>
          </a:xfrm>
        </p:grpSpPr>
        <p:pic>
          <p:nvPicPr>
            <p:cNvPr id="164" name="Picture 25" descr="Picture 25">
              <a:extLst>
                <a:ext uri="{FF2B5EF4-FFF2-40B4-BE49-F238E27FC236}">
                  <a16:creationId xmlns:a16="http://schemas.microsoft.com/office/drawing/2014/main" id="{5005781D-95EC-41D8-9A77-833C66050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7031" y="7204187"/>
              <a:ext cx="959429" cy="213205"/>
            </a:xfrm>
            <a:prstGeom prst="rect">
              <a:avLst/>
            </a:prstGeom>
            <a:noFill/>
            <a:ln w="12700">
              <a:miter lim="400000"/>
            </a:ln>
          </p:spPr>
        </p:pic>
        <p:grpSp>
          <p:nvGrpSpPr>
            <p:cNvPr id="165" name="Group 164">
              <a:extLst>
                <a:ext uri="{FF2B5EF4-FFF2-40B4-BE49-F238E27FC236}">
                  <a16:creationId xmlns:a16="http://schemas.microsoft.com/office/drawing/2014/main" id="{040A0DB0-F191-47AB-AFE6-9D90CFE91AD5}"/>
                </a:ext>
              </a:extLst>
            </p:cNvPr>
            <p:cNvGrpSpPr/>
            <p:nvPr/>
          </p:nvGrpSpPr>
          <p:grpSpPr>
            <a:xfrm>
              <a:off x="949109" y="6685460"/>
              <a:ext cx="2595272" cy="328132"/>
              <a:chOff x="551138" y="6622485"/>
              <a:chExt cx="2595272" cy="328132"/>
            </a:xfrm>
          </p:grpSpPr>
          <p:pic>
            <p:nvPicPr>
              <p:cNvPr id="166" name="Picture 27" descr="Picture 27">
                <a:extLst>
                  <a:ext uri="{FF2B5EF4-FFF2-40B4-BE49-F238E27FC236}">
                    <a16:creationId xmlns:a16="http://schemas.microsoft.com/office/drawing/2014/main" id="{E9C22ACF-1AA0-4B87-B7DB-430B64C763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1138" y="6628509"/>
                <a:ext cx="1187291" cy="239876"/>
              </a:xfrm>
              <a:prstGeom prst="rect">
                <a:avLst/>
              </a:prstGeom>
              <a:noFill/>
              <a:ln w="12700" cap="flat">
                <a:noFill/>
                <a:miter lim="400000"/>
              </a:ln>
              <a:effectLst/>
            </p:spPr>
          </p:pic>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43237" y="6622485"/>
                <a:ext cx="903173" cy="328132"/>
              </a:xfrm>
              <a:prstGeom prst="rect">
                <a:avLst/>
              </a:prstGeom>
              <a:noFill/>
              <a:ln w="12700">
                <a:miter lim="400000"/>
              </a:ln>
            </p:spPr>
          </p:pic>
        </p:grpSp>
      </p:grpSp>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 y="1267979"/>
          <a:ext cx="9147831" cy="948303"/>
        </p:xfrm>
        <a:graphic>
          <a:graphicData uri="http://schemas.openxmlformats.org/drawingml/2006/table">
            <a:tbl>
              <a:tblPr firstRow="1" bandRow="1"/>
              <a:tblGrid>
                <a:gridCol w="474387">
                  <a:extLst>
                    <a:ext uri="{9D8B030D-6E8A-4147-A177-3AD203B41FA5}">
                      <a16:colId xmlns:a16="http://schemas.microsoft.com/office/drawing/2014/main" val="2519425615"/>
                    </a:ext>
                  </a:extLst>
                </a:gridCol>
                <a:gridCol w="645575">
                  <a:extLst>
                    <a:ext uri="{9D8B030D-6E8A-4147-A177-3AD203B41FA5}">
                      <a16:colId xmlns:a16="http://schemas.microsoft.com/office/drawing/2014/main" val="4215032727"/>
                    </a:ext>
                  </a:extLst>
                </a:gridCol>
                <a:gridCol w="964018">
                  <a:extLst>
                    <a:ext uri="{9D8B030D-6E8A-4147-A177-3AD203B41FA5}">
                      <a16:colId xmlns:a16="http://schemas.microsoft.com/office/drawing/2014/main" val="1642889460"/>
                    </a:ext>
                  </a:extLst>
                </a:gridCol>
                <a:gridCol w="1587796">
                  <a:extLst>
                    <a:ext uri="{9D8B030D-6E8A-4147-A177-3AD203B41FA5}">
                      <a16:colId xmlns:a16="http://schemas.microsoft.com/office/drawing/2014/main" val="976546228"/>
                    </a:ext>
                  </a:extLst>
                </a:gridCol>
                <a:gridCol w="595425">
                  <a:extLst>
                    <a:ext uri="{9D8B030D-6E8A-4147-A177-3AD203B41FA5}">
                      <a16:colId xmlns:a16="http://schemas.microsoft.com/office/drawing/2014/main" val="2832678360"/>
                    </a:ext>
                  </a:extLst>
                </a:gridCol>
                <a:gridCol w="661988">
                  <a:extLst>
                    <a:ext uri="{9D8B030D-6E8A-4147-A177-3AD203B41FA5}">
                      <a16:colId xmlns:a16="http://schemas.microsoft.com/office/drawing/2014/main" val="135917464"/>
                    </a:ext>
                  </a:extLst>
                </a:gridCol>
                <a:gridCol w="857250">
                  <a:extLst>
                    <a:ext uri="{9D8B030D-6E8A-4147-A177-3AD203B41FA5}">
                      <a16:colId xmlns:a16="http://schemas.microsoft.com/office/drawing/2014/main" val="153006425"/>
                    </a:ext>
                  </a:extLst>
                </a:gridCol>
                <a:gridCol w="759024">
                  <a:extLst>
                    <a:ext uri="{9D8B030D-6E8A-4147-A177-3AD203B41FA5}">
                      <a16:colId xmlns:a16="http://schemas.microsoft.com/office/drawing/2014/main" val="3191234712"/>
                    </a:ext>
                  </a:extLst>
                </a:gridCol>
                <a:gridCol w="726876">
                  <a:extLst>
                    <a:ext uri="{9D8B030D-6E8A-4147-A177-3AD203B41FA5}">
                      <a16:colId xmlns:a16="http://schemas.microsoft.com/office/drawing/2014/main" val="2527664086"/>
                    </a:ext>
                  </a:extLst>
                </a:gridCol>
                <a:gridCol w="780257">
                  <a:extLst>
                    <a:ext uri="{9D8B030D-6E8A-4147-A177-3AD203B41FA5}">
                      <a16:colId xmlns:a16="http://schemas.microsoft.com/office/drawing/2014/main" val="2223229871"/>
                    </a:ext>
                  </a:extLst>
                </a:gridCol>
                <a:gridCol w="630765">
                  <a:extLst>
                    <a:ext uri="{9D8B030D-6E8A-4147-A177-3AD203B41FA5}">
                      <a16:colId xmlns:a16="http://schemas.microsoft.com/office/drawing/2014/main" val="1268108364"/>
                    </a:ext>
                  </a:extLst>
                </a:gridCol>
                <a:gridCol w="464470">
                  <a:extLst>
                    <a:ext uri="{9D8B030D-6E8A-4147-A177-3AD203B41FA5}">
                      <a16:colId xmlns:a16="http://schemas.microsoft.com/office/drawing/2014/main" val="3446338730"/>
                    </a:ext>
                  </a:extLst>
                </a:gridCol>
              </a:tblGrid>
              <a:tr h="267535">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DEVELOPMENT</a:t>
                      </a:r>
                      <a:endParaRPr lang="en-US" sz="600" b="1" kern="1200" dirty="0">
                        <a:solidFill>
                          <a:schemeClr val="accent2"/>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80768">
                <a:tc>
                  <a:txBody>
                    <a:bodyPr/>
                    <a:lstStyle/>
                    <a:p>
                      <a:endParaRPr lang="en-US" sz="17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69" name="Table 168">
            <a:extLst>
              <a:ext uri="{FF2B5EF4-FFF2-40B4-BE49-F238E27FC236}">
                <a16:creationId xmlns:a16="http://schemas.microsoft.com/office/drawing/2014/main" id="{DE509156-FFBF-4F2F-96C3-EE8AACAC9A71}"/>
              </a:ext>
            </a:extLst>
          </p:cNvPr>
          <p:cNvGraphicFramePr>
            <a:graphicFrameLocks noGrp="1"/>
          </p:cNvGraphicFramePr>
          <p:nvPr/>
        </p:nvGraphicFramePr>
        <p:xfrm>
          <a:off x="1510182" y="2633695"/>
          <a:ext cx="7140129" cy="741814"/>
        </p:xfrm>
        <a:graphic>
          <a:graphicData uri="http://schemas.openxmlformats.org/drawingml/2006/table">
            <a:tbl>
              <a:tblPr firstRow="1" bandRow="1"/>
              <a:tblGrid>
                <a:gridCol w="640080">
                  <a:extLst>
                    <a:ext uri="{9D8B030D-6E8A-4147-A177-3AD203B41FA5}">
                      <a16:colId xmlns:a16="http://schemas.microsoft.com/office/drawing/2014/main" val="3491955364"/>
                    </a:ext>
                  </a:extLst>
                </a:gridCol>
                <a:gridCol w="914400">
                  <a:extLst>
                    <a:ext uri="{9D8B030D-6E8A-4147-A177-3AD203B41FA5}">
                      <a16:colId xmlns:a16="http://schemas.microsoft.com/office/drawing/2014/main" val="2281484046"/>
                    </a:ext>
                  </a:extLst>
                </a:gridCol>
                <a:gridCol w="514423">
                  <a:extLst>
                    <a:ext uri="{9D8B030D-6E8A-4147-A177-3AD203B41FA5}">
                      <a16:colId xmlns:a16="http://schemas.microsoft.com/office/drawing/2014/main" val="1807051481"/>
                    </a:ext>
                  </a:extLst>
                </a:gridCol>
                <a:gridCol w="457200">
                  <a:extLst>
                    <a:ext uri="{9D8B030D-6E8A-4147-A177-3AD203B41FA5}">
                      <a16:colId xmlns:a16="http://schemas.microsoft.com/office/drawing/2014/main" val="2304350543"/>
                    </a:ext>
                  </a:extLst>
                </a:gridCol>
                <a:gridCol w="548640">
                  <a:extLst>
                    <a:ext uri="{9D8B030D-6E8A-4147-A177-3AD203B41FA5}">
                      <a16:colId xmlns:a16="http://schemas.microsoft.com/office/drawing/2014/main" val="186026474"/>
                    </a:ext>
                  </a:extLst>
                </a:gridCol>
                <a:gridCol w="459968">
                  <a:extLst>
                    <a:ext uri="{9D8B030D-6E8A-4147-A177-3AD203B41FA5}">
                      <a16:colId xmlns:a16="http://schemas.microsoft.com/office/drawing/2014/main" val="2469759261"/>
                    </a:ext>
                  </a:extLst>
                </a:gridCol>
                <a:gridCol w="640080">
                  <a:extLst>
                    <a:ext uri="{9D8B030D-6E8A-4147-A177-3AD203B41FA5}">
                      <a16:colId xmlns:a16="http://schemas.microsoft.com/office/drawing/2014/main" val="1070070258"/>
                    </a:ext>
                  </a:extLst>
                </a:gridCol>
                <a:gridCol w="457200">
                  <a:extLst>
                    <a:ext uri="{9D8B030D-6E8A-4147-A177-3AD203B41FA5}">
                      <a16:colId xmlns:a16="http://schemas.microsoft.com/office/drawing/2014/main" val="4235404810"/>
                    </a:ext>
                  </a:extLst>
                </a:gridCol>
                <a:gridCol w="457200">
                  <a:extLst>
                    <a:ext uri="{9D8B030D-6E8A-4147-A177-3AD203B41FA5}">
                      <a16:colId xmlns:a16="http://schemas.microsoft.com/office/drawing/2014/main" val="2014946253"/>
                    </a:ext>
                  </a:extLst>
                </a:gridCol>
                <a:gridCol w="457200">
                  <a:extLst>
                    <a:ext uri="{9D8B030D-6E8A-4147-A177-3AD203B41FA5}">
                      <a16:colId xmlns:a16="http://schemas.microsoft.com/office/drawing/2014/main" val="46210883"/>
                    </a:ext>
                  </a:extLst>
                </a:gridCol>
                <a:gridCol w="548640">
                  <a:extLst>
                    <a:ext uri="{9D8B030D-6E8A-4147-A177-3AD203B41FA5}">
                      <a16:colId xmlns:a16="http://schemas.microsoft.com/office/drawing/2014/main" val="1495551331"/>
                    </a:ext>
                  </a:extLst>
                </a:gridCol>
                <a:gridCol w="457200">
                  <a:extLst>
                    <a:ext uri="{9D8B030D-6E8A-4147-A177-3AD203B41FA5}">
                      <a16:colId xmlns:a16="http://schemas.microsoft.com/office/drawing/2014/main" val="3677864580"/>
                    </a:ext>
                  </a:extLst>
                </a:gridCol>
                <a:gridCol w="587898">
                  <a:extLst>
                    <a:ext uri="{9D8B030D-6E8A-4147-A177-3AD203B41FA5}">
                      <a16:colId xmlns:a16="http://schemas.microsoft.com/office/drawing/2014/main" val="159472495"/>
                    </a:ext>
                  </a:extLst>
                </a:gridCol>
              </a:tblGrid>
              <a:tr h="370907">
                <a:tc rowSpan="2">
                  <a:txBody>
                    <a:bodyPr/>
                    <a:lstStyle/>
                    <a:p>
                      <a:pPr algn="ctr"/>
                      <a:endParaRPr lang="en-US" sz="700" b="0" dirty="0"/>
                    </a:p>
                    <a:p>
                      <a:pPr algn="ctr"/>
                      <a:r>
                        <a:rPr lang="en-US" sz="700" b="0" dirty="0"/>
                        <a:t>Ground </a:t>
                      </a:r>
                      <a:br>
                        <a:rPr lang="en-US" sz="700" b="0" dirty="0"/>
                      </a:br>
                      <a:r>
                        <a:rPr lang="en-US" sz="700" b="0" dirty="0"/>
                        <a:t>Truth</a:t>
                      </a:r>
                    </a:p>
                    <a:p>
                      <a:pPr algn="ctr"/>
                      <a:endParaRPr lang="en-US" sz="7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p>
                      <a:pPr algn="ctr"/>
                      <a:r>
                        <a:rPr lang="en-US" sz="700" b="0" dirty="0"/>
                        <a:t>AWS Marketplace </a:t>
                      </a:r>
                      <a:br>
                        <a:rPr lang="en-US" sz="700" b="0" dirty="0"/>
                      </a:br>
                      <a:r>
                        <a:rPr lang="en-US" sz="700" b="0" dirty="0"/>
                        <a:t>for ML</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9">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Neo</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Augmented </a:t>
                      </a:r>
                    </a:p>
                    <a:p>
                      <a:pPr algn="ctr"/>
                      <a:r>
                        <a:rPr lang="en-US" sz="700" b="0" dirty="0"/>
                        <a:t>AI</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370907">
                <a:tc vMerge="1">
                  <a:txBody>
                    <a:bodyPr/>
                    <a:lstStyle/>
                    <a:p>
                      <a:endParaRPr lang="en-US"/>
                    </a:p>
                  </a:txBody>
                  <a:tcPr/>
                </a:tc>
                <a:tc vMerge="1">
                  <a:txBody>
                    <a:bodyPr/>
                    <a:lstStyle/>
                    <a:p>
                      <a:endParaRPr lang="en-US"/>
                    </a:p>
                  </a:txBody>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Built-in</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Notebooks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Experiments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Processing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 training and tuning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Debugger</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Autopilot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hosting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 </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Monitor</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6" y="3844993"/>
          <a:ext cx="4107653" cy="650807"/>
        </p:xfrm>
        <a:graphic>
          <a:graphicData uri="http://schemas.openxmlformats.org/drawingml/2006/table">
            <a:tbl>
              <a:tblPr firstRow="1" bandRow="1"/>
              <a:tblGrid>
                <a:gridCol w="1057129">
                  <a:extLst>
                    <a:ext uri="{9D8B030D-6E8A-4147-A177-3AD203B41FA5}">
                      <a16:colId xmlns:a16="http://schemas.microsoft.com/office/drawing/2014/main" val="186026474"/>
                    </a:ext>
                  </a:extLst>
                </a:gridCol>
                <a:gridCol w="810903">
                  <a:extLst>
                    <a:ext uri="{9D8B030D-6E8A-4147-A177-3AD203B41FA5}">
                      <a16:colId xmlns:a16="http://schemas.microsoft.com/office/drawing/2014/main" val="1070070258"/>
                    </a:ext>
                  </a:extLst>
                </a:gridCol>
                <a:gridCol w="810903">
                  <a:extLst>
                    <a:ext uri="{9D8B030D-6E8A-4147-A177-3AD203B41FA5}">
                      <a16:colId xmlns:a16="http://schemas.microsoft.com/office/drawing/2014/main" val="46210883"/>
                    </a:ext>
                  </a:extLst>
                </a:gridCol>
                <a:gridCol w="810903">
                  <a:extLst>
                    <a:ext uri="{9D8B030D-6E8A-4147-A177-3AD203B41FA5}">
                      <a16:colId xmlns:a16="http://schemas.microsoft.com/office/drawing/2014/main" val="1495551331"/>
                    </a:ext>
                  </a:extLst>
                </a:gridCol>
                <a:gridCol w="617815">
                  <a:extLst>
                    <a:ext uri="{9D8B030D-6E8A-4147-A177-3AD203B41FA5}">
                      <a16:colId xmlns:a16="http://schemas.microsoft.com/office/drawing/2014/main" val="3677864580"/>
                    </a:ext>
                  </a:extLst>
                </a:gridCol>
              </a:tblGrid>
              <a:tr h="650807">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 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err="1"/>
                        <a:t>Inferentia</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171" name="Group 170">
            <a:extLst>
              <a:ext uri="{FF2B5EF4-FFF2-40B4-BE49-F238E27FC236}">
                <a16:creationId xmlns:a16="http://schemas.microsoft.com/office/drawing/2014/main" id="{2C5B1188-B8B3-412A-AC5C-32D6F9F67048}"/>
              </a:ext>
            </a:extLst>
          </p:cNvPr>
          <p:cNvGrpSpPr/>
          <p:nvPr/>
        </p:nvGrpSpPr>
        <p:grpSpPr>
          <a:xfrm>
            <a:off x="2727756" y="3936469"/>
            <a:ext cx="1647659" cy="515330"/>
            <a:chOff x="4403428" y="6701957"/>
            <a:chExt cx="2636255" cy="824527"/>
          </a:xfrm>
        </p:grpSpPr>
        <p:grpSp>
          <p:nvGrpSpPr>
            <p:cNvPr id="172" name="Group 171">
              <a:extLst>
                <a:ext uri="{FF2B5EF4-FFF2-40B4-BE49-F238E27FC236}">
                  <a16:creationId xmlns:a16="http://schemas.microsoft.com/office/drawing/2014/main" id="{59F17486-FEAC-431A-A71A-2B19305548A6}"/>
                </a:ext>
              </a:extLst>
            </p:cNvPr>
            <p:cNvGrpSpPr/>
            <p:nvPr/>
          </p:nvGrpSpPr>
          <p:grpSpPr>
            <a:xfrm>
              <a:off x="4403428" y="6701957"/>
              <a:ext cx="2636255" cy="295138"/>
              <a:chOff x="4269528" y="6638982"/>
              <a:chExt cx="2636255" cy="295138"/>
            </a:xfrm>
          </p:grpSpPr>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269528" y="6638982"/>
                <a:ext cx="1198638" cy="295138"/>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6049993" y="6662462"/>
                <a:ext cx="855790" cy="248179"/>
              </a:xfrm>
              <a:prstGeom prst="rect">
                <a:avLst/>
              </a:prstGeom>
              <a:noFill/>
            </p:spPr>
          </p:pic>
        </p:grpSp>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05860" y="7095094"/>
              <a:ext cx="431390" cy="431390"/>
            </a:xfrm>
            <a:prstGeom prst="rect">
              <a:avLst/>
            </a:prstGeom>
          </p:spPr>
        </p:pic>
      </p:grpSp>
      <p:grpSp>
        <p:nvGrpSpPr>
          <p:cNvPr id="176" name="Group 175">
            <a:extLst>
              <a:ext uri="{FF2B5EF4-FFF2-40B4-BE49-F238E27FC236}">
                <a16:creationId xmlns:a16="http://schemas.microsoft.com/office/drawing/2014/main" id="{ABBEB93D-2F2D-4595-9D7E-A1EDA575F64A}"/>
              </a:ext>
            </a:extLst>
          </p:cNvPr>
          <p:cNvGrpSpPr/>
          <p:nvPr/>
        </p:nvGrpSpPr>
        <p:grpSpPr>
          <a:xfrm>
            <a:off x="579720" y="1544687"/>
            <a:ext cx="418384" cy="475829"/>
            <a:chOff x="367296" y="1544687"/>
            <a:chExt cx="418384" cy="475829"/>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67296" y="1854317"/>
              <a:ext cx="418384"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Rekognition</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227149" y="1544688"/>
            <a:ext cx="285335" cy="475828"/>
            <a:chOff x="1006934" y="1544688"/>
            <a:chExt cx="285335" cy="475828"/>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6934"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632489" y="1544687"/>
            <a:ext cx="360675" cy="582526"/>
            <a:chOff x="1455762" y="1544687"/>
            <a:chExt cx="360675" cy="582526"/>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55762" y="1854318"/>
              <a:ext cx="360675" cy="272895"/>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Transcribe</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449476" y="1535543"/>
            <a:ext cx="285335" cy="484973"/>
            <a:chOff x="4449476" y="1535543"/>
            <a:chExt cx="285335" cy="484973"/>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9476"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157579" y="1540393"/>
            <a:ext cx="397545" cy="480123"/>
            <a:chOff x="5157579" y="1540393"/>
            <a:chExt cx="397545" cy="480123"/>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57579" y="1854317"/>
              <a:ext cx="39754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015864" y="1568148"/>
            <a:ext cx="291748" cy="452368"/>
            <a:chOff x="6015864" y="1568148"/>
            <a:chExt cx="291748" cy="452368"/>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15864" y="1854317"/>
              <a:ext cx="291748"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226048" y="1544961"/>
            <a:ext cx="448841" cy="582252"/>
            <a:chOff x="2047537" y="1544961"/>
            <a:chExt cx="448841" cy="582252"/>
          </a:xfrm>
        </p:grpSpPr>
        <p:sp>
          <p:nvSpPr>
            <p:cNvPr id="213" name="TextBox 212">
              <a:extLst>
                <a:ext uri="{FF2B5EF4-FFF2-40B4-BE49-F238E27FC236}">
                  <a16:creationId xmlns:a16="http://schemas.microsoft.com/office/drawing/2014/main" id="{1942E18C-304C-4722-8CCC-BD73DFB44A37}"/>
                </a:ext>
              </a:extLst>
            </p:cNvPr>
            <p:cNvSpPr txBox="1"/>
            <p:nvPr/>
          </p:nvSpPr>
          <p:spPr>
            <a:xfrm>
              <a:off x="2047537" y="1854318"/>
              <a:ext cx="448841" cy="272895"/>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15" name="TextBox 214">
            <a:extLst>
              <a:ext uri="{FF2B5EF4-FFF2-40B4-BE49-F238E27FC236}">
                <a16:creationId xmlns:a16="http://schemas.microsoft.com/office/drawing/2014/main" id="{13345826-0E81-45CE-84E5-1EDA94CD8050}"/>
              </a:ext>
            </a:extLst>
          </p:cNvPr>
          <p:cNvSpPr txBox="1"/>
          <p:nvPr/>
        </p:nvSpPr>
        <p:spPr>
          <a:xfrm>
            <a:off x="451533" y="995730"/>
            <a:ext cx="864467"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451533" y="2345695"/>
            <a:ext cx="922176"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451532" y="3589138"/>
            <a:ext cx="2706510"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ML FRAMEWORKS &amp; INFRASTRUCTURE</a:t>
            </a:r>
          </a:p>
        </p:txBody>
      </p:sp>
      <p:grpSp>
        <p:nvGrpSpPr>
          <p:cNvPr id="218" name="Group 217">
            <a:extLst>
              <a:ext uri="{FF2B5EF4-FFF2-40B4-BE49-F238E27FC236}">
                <a16:creationId xmlns:a16="http://schemas.microsoft.com/office/drawing/2014/main" id="{65E67A4E-DC67-4780-BD4D-DED223B3DE6C}"/>
              </a:ext>
            </a:extLst>
          </p:cNvPr>
          <p:cNvGrpSpPr/>
          <p:nvPr/>
        </p:nvGrpSpPr>
        <p:grpSpPr>
          <a:xfrm>
            <a:off x="3276292" y="1552139"/>
            <a:ext cx="285335" cy="464240"/>
            <a:chOff x="3147987" y="1552139"/>
            <a:chExt cx="285335" cy="464240"/>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7987" y="1850180"/>
              <a:ext cx="285335" cy="166199"/>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Textract</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3813148" y="1560332"/>
            <a:ext cx="285335" cy="460184"/>
            <a:chOff x="3770820" y="1560332"/>
            <a:chExt cx="285335" cy="460184"/>
          </a:xfrm>
        </p:grpSpPr>
        <p:sp>
          <p:nvSpPr>
            <p:cNvPr id="241" name="TextBox 240">
              <a:extLst>
                <a:ext uri="{FF2B5EF4-FFF2-40B4-BE49-F238E27FC236}">
                  <a16:creationId xmlns:a16="http://schemas.microsoft.com/office/drawing/2014/main" id="{831973B4-B855-4050-935D-6D5231804226}"/>
                </a:ext>
              </a:extLst>
            </p:cNvPr>
            <p:cNvSpPr txBox="1"/>
            <p:nvPr/>
          </p:nvSpPr>
          <p:spPr>
            <a:xfrm>
              <a:off x="3770820"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828753" y="1560332"/>
              <a:ext cx="169469" cy="169469"/>
            </a:xfrm>
            <a:prstGeom prst="rect">
              <a:avLst/>
            </a:prstGeom>
          </p:spPr>
        </p:pic>
      </p:grpSp>
      <p:grpSp>
        <p:nvGrpSpPr>
          <p:cNvPr id="243" name="Group 242">
            <a:extLst>
              <a:ext uri="{FF2B5EF4-FFF2-40B4-BE49-F238E27FC236}">
                <a16:creationId xmlns:a16="http://schemas.microsoft.com/office/drawing/2014/main" id="{664EFD0C-3FAC-49F6-BDC5-BC446FD35540}"/>
              </a:ext>
            </a:extLst>
          </p:cNvPr>
          <p:cNvGrpSpPr/>
          <p:nvPr/>
        </p:nvGrpSpPr>
        <p:grpSpPr>
          <a:xfrm>
            <a:off x="8118418" y="1558037"/>
            <a:ext cx="471283" cy="500600"/>
            <a:chOff x="8344693" y="1558037"/>
            <a:chExt cx="471283" cy="500600"/>
          </a:xfrm>
        </p:grpSpPr>
        <p:sp>
          <p:nvSpPr>
            <p:cNvPr id="244" name="TextBox 243">
              <a:extLst>
                <a:ext uri="{FF2B5EF4-FFF2-40B4-BE49-F238E27FC236}">
                  <a16:creationId xmlns:a16="http://schemas.microsoft.com/office/drawing/2014/main" id="{31788CA9-1865-4B22-9DE9-9CA7BCC554CE}"/>
                </a:ext>
              </a:extLst>
            </p:cNvPr>
            <p:cNvSpPr txBox="1"/>
            <p:nvPr/>
          </p:nvSpPr>
          <p:spPr>
            <a:xfrm>
              <a:off x="8344693" y="1868841"/>
              <a:ext cx="471283" cy="189796"/>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Contact Lens</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For Amazon Connect</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249" name="TextBox 248">
            <a:extLst>
              <a:ext uri="{FF2B5EF4-FFF2-40B4-BE49-F238E27FC236}">
                <a16:creationId xmlns:a16="http://schemas.microsoft.com/office/drawing/2014/main" id="{675B4CE1-3BED-4F84-99E6-C664A659BA4B}"/>
              </a:ext>
            </a:extLst>
          </p:cNvPr>
          <p:cNvSpPr txBox="1"/>
          <p:nvPr/>
        </p:nvSpPr>
        <p:spPr>
          <a:xfrm>
            <a:off x="4592100" y="2716741"/>
            <a:ext cx="1567675" cy="219291"/>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mazon Ember"/>
                <a:ea typeface="+mn-ea"/>
                <a:cs typeface="+mn-cs"/>
              </a:rPr>
              <a:t>SageMaker Studio IDE</a:t>
            </a:r>
          </a:p>
        </p:txBody>
      </p:sp>
      <p:grpSp>
        <p:nvGrpSpPr>
          <p:cNvPr id="250" name="Group 249">
            <a:extLst>
              <a:ext uri="{FF2B5EF4-FFF2-40B4-BE49-F238E27FC236}">
                <a16:creationId xmlns:a16="http://schemas.microsoft.com/office/drawing/2014/main" id="{EEE29BFE-4901-4796-9B42-D25DAD2EE3CA}"/>
              </a:ext>
            </a:extLst>
          </p:cNvPr>
          <p:cNvGrpSpPr/>
          <p:nvPr/>
        </p:nvGrpSpPr>
        <p:grpSpPr>
          <a:xfrm>
            <a:off x="7499536" y="1538070"/>
            <a:ext cx="347852" cy="482446"/>
            <a:chOff x="7499536" y="1538070"/>
            <a:chExt cx="347852" cy="482446"/>
          </a:xfrm>
        </p:grpSpPr>
        <p:sp>
          <p:nvSpPr>
            <p:cNvPr id="251" name="TextBox 250">
              <a:extLst>
                <a:ext uri="{FF2B5EF4-FFF2-40B4-BE49-F238E27FC236}">
                  <a16:creationId xmlns:a16="http://schemas.microsoft.com/office/drawing/2014/main" id="{639B7FF8-D2F4-4F2D-AD7E-6BE9BC8EAEE3}"/>
                </a:ext>
              </a:extLst>
            </p:cNvPr>
            <p:cNvSpPr txBox="1"/>
            <p:nvPr/>
          </p:nvSpPr>
          <p:spPr>
            <a:xfrm>
              <a:off x="7499536" y="1854317"/>
              <a:ext cx="347852"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CodeGuru</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7581056" y="1538070"/>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266" name="Graphic 250">
            <a:extLst>
              <a:ext uri="{FF2B5EF4-FFF2-40B4-BE49-F238E27FC236}">
                <a16:creationId xmlns:a16="http://schemas.microsoft.com/office/drawing/2014/main" id="{DE428710-516E-422C-A568-568DD49E3C0B}"/>
              </a:ext>
            </a:extLst>
          </p:cNvPr>
          <p:cNvGrpSpPr/>
          <p:nvPr/>
        </p:nvGrpSpPr>
        <p:grpSpPr>
          <a:xfrm>
            <a:off x="877965" y="2720419"/>
            <a:ext cx="240278" cy="239473"/>
            <a:chOff x="9831030" y="449332"/>
            <a:chExt cx="390741" cy="389432"/>
          </a:xfrm>
        </p:grpSpPr>
        <p:sp>
          <p:nvSpPr>
            <p:cNvPr id="267" name="Freeform: Shape 266">
              <a:extLst>
                <a:ext uri="{FF2B5EF4-FFF2-40B4-BE49-F238E27FC236}">
                  <a16:creationId xmlns:a16="http://schemas.microsoft.com/office/drawing/2014/main" id="{CB17469B-F9AF-4DD6-AF3D-A3B4C919B5C4}"/>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68" name="Freeform: Shape 267">
              <a:extLst>
                <a:ext uri="{FF2B5EF4-FFF2-40B4-BE49-F238E27FC236}">
                  <a16:creationId xmlns:a16="http://schemas.microsoft.com/office/drawing/2014/main" id="{4B2A192D-F981-4BCD-9822-9FB415F1682A}"/>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69" name="Freeform: Shape 268">
              <a:extLst>
                <a:ext uri="{FF2B5EF4-FFF2-40B4-BE49-F238E27FC236}">
                  <a16:creationId xmlns:a16="http://schemas.microsoft.com/office/drawing/2014/main" id="{AFDB7391-AD2D-4058-A3AE-F9450EBC96D1}"/>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0" name="Freeform: Shape 269">
              <a:extLst>
                <a:ext uri="{FF2B5EF4-FFF2-40B4-BE49-F238E27FC236}">
                  <a16:creationId xmlns:a16="http://schemas.microsoft.com/office/drawing/2014/main" id="{2514936E-2CDF-4D7A-8F36-1A181C254AE3}"/>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1" name="Freeform: Shape 270">
              <a:extLst>
                <a:ext uri="{FF2B5EF4-FFF2-40B4-BE49-F238E27FC236}">
                  <a16:creationId xmlns:a16="http://schemas.microsoft.com/office/drawing/2014/main" id="{481C692C-39BA-49EF-A466-2F97FB4515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2" name="Freeform: Shape 271">
              <a:extLst>
                <a:ext uri="{FF2B5EF4-FFF2-40B4-BE49-F238E27FC236}">
                  <a16:creationId xmlns:a16="http://schemas.microsoft.com/office/drawing/2014/main" id="{9033CEC0-96E5-4CD8-8244-3C44206528AE}"/>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3" name="Freeform: Shape 272">
              <a:extLst>
                <a:ext uri="{FF2B5EF4-FFF2-40B4-BE49-F238E27FC236}">
                  <a16:creationId xmlns:a16="http://schemas.microsoft.com/office/drawing/2014/main" id="{2535FD4E-B717-49EA-81AD-4F378893F8A4}"/>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4" name="Freeform: Shape 273">
              <a:extLst>
                <a:ext uri="{FF2B5EF4-FFF2-40B4-BE49-F238E27FC236}">
                  <a16:creationId xmlns:a16="http://schemas.microsoft.com/office/drawing/2014/main" id="{91CF5A33-D0B4-4252-A929-37CFFCCBB87B}"/>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5" name="Freeform: Shape 274">
              <a:extLst>
                <a:ext uri="{FF2B5EF4-FFF2-40B4-BE49-F238E27FC236}">
                  <a16:creationId xmlns:a16="http://schemas.microsoft.com/office/drawing/2014/main" id="{8BB6BA3B-FC07-456C-B76A-D19404037F7E}"/>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6" name="Freeform: Shape 275">
              <a:extLst>
                <a:ext uri="{FF2B5EF4-FFF2-40B4-BE49-F238E27FC236}">
                  <a16:creationId xmlns:a16="http://schemas.microsoft.com/office/drawing/2014/main" id="{5019B793-2663-4804-BDF1-447A12EA4F84}"/>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7" name="Freeform: Shape 276">
              <a:extLst>
                <a:ext uri="{FF2B5EF4-FFF2-40B4-BE49-F238E27FC236}">
                  <a16:creationId xmlns:a16="http://schemas.microsoft.com/office/drawing/2014/main" id="{3C652CE6-C503-411B-8ABE-C9E2B47BC85B}"/>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8" name="Freeform: Shape 277">
              <a:extLst>
                <a:ext uri="{FF2B5EF4-FFF2-40B4-BE49-F238E27FC236}">
                  <a16:creationId xmlns:a16="http://schemas.microsoft.com/office/drawing/2014/main" id="{FB1A06EC-CF89-4E3E-AB09-2CC495D92D06}"/>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79" name="Freeform: Shape 278">
              <a:extLst>
                <a:ext uri="{FF2B5EF4-FFF2-40B4-BE49-F238E27FC236}">
                  <a16:creationId xmlns:a16="http://schemas.microsoft.com/office/drawing/2014/main" id="{7BCA8633-785F-481A-ABA7-E6768509B838}"/>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0" name="Freeform: Shape 279">
              <a:extLst>
                <a:ext uri="{FF2B5EF4-FFF2-40B4-BE49-F238E27FC236}">
                  <a16:creationId xmlns:a16="http://schemas.microsoft.com/office/drawing/2014/main" id="{36721638-E81D-4350-81C0-C52143A252D7}"/>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1" name="Freeform: Shape 280">
              <a:extLst>
                <a:ext uri="{FF2B5EF4-FFF2-40B4-BE49-F238E27FC236}">
                  <a16:creationId xmlns:a16="http://schemas.microsoft.com/office/drawing/2014/main" id="{A6C1CE84-2289-4831-8A9A-D3A4576272B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2" name="Freeform: Shape 281">
              <a:extLst>
                <a:ext uri="{FF2B5EF4-FFF2-40B4-BE49-F238E27FC236}">
                  <a16:creationId xmlns:a16="http://schemas.microsoft.com/office/drawing/2014/main" id="{A8F29AD8-0840-4B43-A2A8-E3AC0F3A8F64}"/>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283" name="Freeform: Shape 282">
              <a:extLst>
                <a:ext uri="{FF2B5EF4-FFF2-40B4-BE49-F238E27FC236}">
                  <a16:creationId xmlns:a16="http://schemas.microsoft.com/office/drawing/2014/main" id="{51686524-51CF-4358-AC40-99BCB7BA263E}"/>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284" name="Freeform: Shape 283">
              <a:extLst>
                <a:ext uri="{FF2B5EF4-FFF2-40B4-BE49-F238E27FC236}">
                  <a16:creationId xmlns:a16="http://schemas.microsoft.com/office/drawing/2014/main" id="{EAB962BA-82B3-4617-AE9E-E913ACAC5F5B}"/>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5" name="Freeform: Shape 284">
              <a:extLst>
                <a:ext uri="{FF2B5EF4-FFF2-40B4-BE49-F238E27FC236}">
                  <a16:creationId xmlns:a16="http://schemas.microsoft.com/office/drawing/2014/main" id="{9110397D-6F92-4D14-9F9D-3EA5E441498D}"/>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286" name="Freeform: Shape 285">
              <a:extLst>
                <a:ext uri="{FF2B5EF4-FFF2-40B4-BE49-F238E27FC236}">
                  <a16:creationId xmlns:a16="http://schemas.microsoft.com/office/drawing/2014/main" id="{454310D1-F3B2-4D65-AD37-8EDF2E96DCC2}"/>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grpSp>
      <p:sp>
        <p:nvSpPr>
          <p:cNvPr id="287" name="Rectangle 286">
            <a:extLst>
              <a:ext uri="{FF2B5EF4-FFF2-40B4-BE49-F238E27FC236}">
                <a16:creationId xmlns:a16="http://schemas.microsoft.com/office/drawing/2014/main" id="{F649DFA2-8BE6-4258-B52C-A1603F68F389}"/>
              </a:ext>
            </a:extLst>
          </p:cNvPr>
          <p:cNvSpPr/>
          <p:nvPr/>
        </p:nvSpPr>
        <p:spPr>
          <a:xfrm>
            <a:off x="648489" y="2983893"/>
            <a:ext cx="699230" cy="338554"/>
          </a:xfrm>
          <a:prstGeom prst="rect">
            <a:avLst/>
          </a:prstGeom>
        </p:spPr>
        <p:txBody>
          <a:bodyPr wrap="none">
            <a:spAutoFit/>
          </a:bodyPr>
          <a:lstStyle/>
          <a:p>
            <a:pPr marL="0" marR="0" lvl="0" indent="0" algn="ctr" defTabSz="587549" rtl="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Amazon </a:t>
            </a:r>
            <a:b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br>
            <a:r>
              <a:rPr kumimoji="0" lang="en-US" sz="800" b="0" i="0" u="none" strike="noStrike" kern="0" cap="none" spc="0" normalizeH="0" baseline="0" noProof="0" dirty="0" err="1">
                <a:ln>
                  <a:noFill/>
                </a:ln>
                <a:solidFill>
                  <a:srgbClr val="FFFFFF"/>
                </a:solidFill>
                <a:effectLst/>
                <a:uLnTx/>
                <a:uFillTx/>
                <a:latin typeface="Amazon Ember"/>
                <a:ea typeface="Amazon Ember" panose="020B0603020204020204" pitchFamily="34" charset="0"/>
                <a:cs typeface="Amazon Ember" panose="020B0603020204020204" pitchFamily="34" charset="0"/>
              </a:rPr>
              <a:t>SageMaker</a:t>
            </a:r>
            <a:endPar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pic>
        <p:nvPicPr>
          <p:cNvPr id="288" name="Picture 287">
            <a:extLst>
              <a:ext uri="{FF2B5EF4-FFF2-40B4-BE49-F238E27FC236}">
                <a16:creationId xmlns:a16="http://schemas.microsoft.com/office/drawing/2014/main" id="{49FF96B4-FB94-4629-95E5-D8D5AE6DC4A2}"/>
              </a:ext>
            </a:extLst>
          </p:cNvPr>
          <p:cNvPicPr>
            <a:picLocks noChangeAspect="1"/>
          </p:cNvPicPr>
          <p:nvPr/>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40079" y="4131241"/>
            <a:ext cx="484262" cy="291562"/>
          </a:xfrm>
          <a:prstGeom prst="rect">
            <a:avLst/>
          </a:prstGeom>
        </p:spPr>
      </p:pic>
      <p:sp>
        <p:nvSpPr>
          <p:cNvPr id="289" name="TextBox 288">
            <a:extLst>
              <a:ext uri="{FF2B5EF4-FFF2-40B4-BE49-F238E27FC236}">
                <a16:creationId xmlns:a16="http://schemas.microsoft.com/office/drawing/2014/main" id="{E96ED1EC-3864-4DBF-90FF-ACABAAFF8B5A}"/>
              </a:ext>
            </a:extLst>
          </p:cNvPr>
          <p:cNvSpPr txBox="1"/>
          <p:nvPr/>
        </p:nvSpPr>
        <p:spPr>
          <a:xfrm>
            <a:off x="3787182" y="4236934"/>
            <a:ext cx="1078800" cy="1692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D</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eep</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raph</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L</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ibrary</a:t>
            </a:r>
          </a:p>
        </p:txBody>
      </p:sp>
      <p:grpSp>
        <p:nvGrpSpPr>
          <p:cNvPr id="313" name="Group 312">
            <a:extLst>
              <a:ext uri="{FF2B5EF4-FFF2-40B4-BE49-F238E27FC236}">
                <a16:creationId xmlns:a16="http://schemas.microsoft.com/office/drawing/2014/main" id="{DD00ED4C-D171-4AAE-BE84-23BEC0DDCAF0}"/>
              </a:ext>
            </a:extLst>
          </p:cNvPr>
          <p:cNvGrpSpPr/>
          <p:nvPr/>
        </p:nvGrpSpPr>
        <p:grpSpPr>
          <a:xfrm>
            <a:off x="6647377" y="1533296"/>
            <a:ext cx="519373" cy="487220"/>
            <a:chOff x="6647377" y="1533296"/>
            <a:chExt cx="519373" cy="487220"/>
          </a:xfrm>
        </p:grpSpPr>
        <p:sp>
          <p:nvSpPr>
            <p:cNvPr id="314" name="TextBox 313">
              <a:extLst>
                <a:ext uri="{FF2B5EF4-FFF2-40B4-BE49-F238E27FC236}">
                  <a16:creationId xmlns:a16="http://schemas.microsoft.com/office/drawing/2014/main" id="{BD429AA7-EA6A-4CCA-83E8-59362774DB16}"/>
                </a:ext>
              </a:extLst>
            </p:cNvPr>
            <p:cNvSpPr txBox="1"/>
            <p:nvPr/>
          </p:nvSpPr>
          <p:spPr>
            <a:xfrm>
              <a:off x="6647377" y="1854317"/>
              <a:ext cx="519373"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795591" y="1554254"/>
            <a:ext cx="323807" cy="466262"/>
            <a:chOff x="2795591" y="1554254"/>
            <a:chExt cx="323807" cy="466262"/>
          </a:xfrm>
        </p:grpSpPr>
        <p:sp>
          <p:nvSpPr>
            <p:cNvPr id="317" name="TextBox 316">
              <a:extLst>
                <a:ext uri="{FF2B5EF4-FFF2-40B4-BE49-F238E27FC236}">
                  <a16:creationId xmlns:a16="http://schemas.microsoft.com/office/drawing/2014/main" id="{C6FEE824-84C5-46C6-A887-7EE8CE5E9FAB}"/>
                </a:ext>
              </a:extLst>
            </p:cNvPr>
            <p:cNvSpPr txBox="1"/>
            <p:nvPr/>
          </p:nvSpPr>
          <p:spPr>
            <a:xfrm>
              <a:off x="2795591" y="1854317"/>
              <a:ext cx="323807"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38"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r>
              <a:rPr lang="en-US" dirty="0"/>
              <a:t>The AWS ML Stack</a:t>
            </a:r>
            <a:br>
              <a:rPr lang="en-US" dirty="0"/>
            </a:br>
            <a:r>
              <a:rPr lang="en-US" sz="1600" dirty="0">
                <a:solidFill>
                  <a:schemeClr val="accent1"/>
                </a:solidFill>
              </a:rPr>
              <a:t>Broadest and most complete set of machine learning capabilities</a:t>
            </a:r>
            <a:endParaRPr lang="en-US" dirty="0">
              <a:solidFill>
                <a:schemeClr val="accent1"/>
              </a:solidFill>
            </a:endParaRPr>
          </a:p>
        </p:txBody>
      </p:sp>
    </p:spTree>
    <p:extLst>
      <p:ext uri="{BB962C8B-B14F-4D97-AF65-F5344CB8AC3E}">
        <p14:creationId xmlns:p14="http://schemas.microsoft.com/office/powerpoint/2010/main" val="3113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628089"/>
            <a:ext cx="9144000" cy="753880"/>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p:txBody>
          <a:bodyPr/>
          <a:lstStyle/>
          <a:p>
            <a:r>
              <a:rPr lang="en-US" dirty="0"/>
              <a:t>The AWS ML Stack</a:t>
            </a:r>
            <a:br>
              <a:rPr lang="en-US" dirty="0"/>
            </a:br>
            <a:r>
              <a:rPr lang="en-US" sz="1600" dirty="0">
                <a:solidFill>
                  <a:schemeClr val="accent1"/>
                </a:solidFill>
              </a:rPr>
              <a:t>Broadest and most complete set of machine learning capabilities</a:t>
            </a:r>
            <a:endParaRPr lang="en-US" dirty="0">
              <a:solidFill>
                <a:schemeClr val="accent1"/>
              </a:solidFill>
            </a:endParaRPr>
          </a:p>
        </p:txBody>
      </p:sp>
      <p:graphicFrame>
        <p:nvGraphicFramePr>
          <p:cNvPr id="85" name="Table 84">
            <a:extLst>
              <a:ext uri="{FF2B5EF4-FFF2-40B4-BE49-F238E27FC236}">
                <a16:creationId xmlns:a16="http://schemas.microsoft.com/office/drawing/2014/main" id="{513400DA-1E83-48BF-B162-E60828032AE9}"/>
              </a:ext>
            </a:extLst>
          </p:cNvPr>
          <p:cNvGraphicFramePr>
            <a:graphicFrameLocks noGrp="1"/>
          </p:cNvGraphicFramePr>
          <p:nvPr/>
        </p:nvGraphicFramePr>
        <p:xfrm>
          <a:off x="0" y="3844993"/>
          <a:ext cx="9144000" cy="664843"/>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664843">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352" name="Group 351">
            <a:extLst>
              <a:ext uri="{FF2B5EF4-FFF2-40B4-BE49-F238E27FC236}">
                <a16:creationId xmlns:a16="http://schemas.microsoft.com/office/drawing/2014/main" id="{E7990503-8A04-47AF-9C5F-795F63074DA9}"/>
              </a:ext>
            </a:extLst>
          </p:cNvPr>
          <p:cNvGrpSpPr/>
          <p:nvPr/>
        </p:nvGrpSpPr>
        <p:grpSpPr>
          <a:xfrm>
            <a:off x="568807" y="3955743"/>
            <a:ext cx="1622045" cy="457457"/>
            <a:chOff x="949109" y="6685460"/>
            <a:chExt cx="2595272" cy="731932"/>
          </a:xfrm>
        </p:grpSpPr>
        <p:pic>
          <p:nvPicPr>
            <p:cNvPr id="92" name="Picture 25" descr="Picture 25">
              <a:extLst>
                <a:ext uri="{FF2B5EF4-FFF2-40B4-BE49-F238E27FC236}">
                  <a16:creationId xmlns:a16="http://schemas.microsoft.com/office/drawing/2014/main" id="{AAF2CE0E-D9A2-4C08-805A-56EF036BAA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7031" y="7204187"/>
              <a:ext cx="959429" cy="213205"/>
            </a:xfrm>
            <a:prstGeom prst="rect">
              <a:avLst/>
            </a:prstGeom>
            <a:noFill/>
            <a:ln w="12700">
              <a:miter lim="400000"/>
            </a:ln>
          </p:spPr>
        </p:pic>
        <p:grpSp>
          <p:nvGrpSpPr>
            <p:cNvPr id="349" name="Group 348">
              <a:extLst>
                <a:ext uri="{FF2B5EF4-FFF2-40B4-BE49-F238E27FC236}">
                  <a16:creationId xmlns:a16="http://schemas.microsoft.com/office/drawing/2014/main" id="{E543B7B0-6ADA-495A-82D5-46C5B080A32A}"/>
                </a:ext>
              </a:extLst>
            </p:cNvPr>
            <p:cNvGrpSpPr/>
            <p:nvPr/>
          </p:nvGrpSpPr>
          <p:grpSpPr>
            <a:xfrm>
              <a:off x="949109" y="6685460"/>
              <a:ext cx="2595272" cy="328132"/>
              <a:chOff x="551138" y="6622485"/>
              <a:chExt cx="2595272" cy="328132"/>
            </a:xfrm>
          </p:grpSpPr>
          <p:pic>
            <p:nvPicPr>
              <p:cNvPr id="94" name="Picture 27" descr="Picture 27">
                <a:extLst>
                  <a:ext uri="{FF2B5EF4-FFF2-40B4-BE49-F238E27FC236}">
                    <a16:creationId xmlns:a16="http://schemas.microsoft.com/office/drawing/2014/main" id="{4A92A77C-61E4-4C34-A880-4D5D8CE5FB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1138" y="6628509"/>
                <a:ext cx="1187291" cy="239876"/>
              </a:xfrm>
              <a:prstGeom prst="rect">
                <a:avLst/>
              </a:prstGeom>
              <a:noFill/>
              <a:ln w="12700" cap="flat">
                <a:noFill/>
                <a:miter lim="400000"/>
              </a:ln>
              <a:effectLst/>
            </p:spPr>
          </p:pic>
          <p:pic>
            <p:nvPicPr>
              <p:cNvPr id="95" name="Picture 28" descr="Picture 28">
                <a:extLst>
                  <a:ext uri="{FF2B5EF4-FFF2-40B4-BE49-F238E27FC236}">
                    <a16:creationId xmlns:a16="http://schemas.microsoft.com/office/drawing/2014/main" id="{295ED01D-FD29-468F-B27D-D4098FC0429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43237" y="6622485"/>
                <a:ext cx="903173" cy="328132"/>
              </a:xfrm>
              <a:prstGeom prst="rect">
                <a:avLst/>
              </a:prstGeom>
              <a:noFill/>
              <a:ln w="12700">
                <a:miter lim="400000"/>
              </a:ln>
            </p:spPr>
          </p:pic>
        </p:grpSp>
      </p:grpSp>
      <p:graphicFrame>
        <p:nvGraphicFramePr>
          <p:cNvPr id="99" name="Table 98">
            <a:extLst>
              <a:ext uri="{FF2B5EF4-FFF2-40B4-BE49-F238E27FC236}">
                <a16:creationId xmlns:a16="http://schemas.microsoft.com/office/drawing/2014/main" id="{597F996E-42F7-451E-AA11-FAE9DAF4020F}"/>
              </a:ext>
            </a:extLst>
          </p:cNvPr>
          <p:cNvGraphicFramePr>
            <a:graphicFrameLocks noGrp="1"/>
          </p:cNvGraphicFramePr>
          <p:nvPr/>
        </p:nvGraphicFramePr>
        <p:xfrm>
          <a:off x="1" y="1267979"/>
          <a:ext cx="9147831" cy="948303"/>
        </p:xfrm>
        <a:graphic>
          <a:graphicData uri="http://schemas.openxmlformats.org/drawingml/2006/table">
            <a:tbl>
              <a:tblPr firstRow="1" bandRow="1"/>
              <a:tblGrid>
                <a:gridCol w="474387">
                  <a:extLst>
                    <a:ext uri="{9D8B030D-6E8A-4147-A177-3AD203B41FA5}">
                      <a16:colId xmlns:a16="http://schemas.microsoft.com/office/drawing/2014/main" val="2519425615"/>
                    </a:ext>
                  </a:extLst>
                </a:gridCol>
                <a:gridCol w="645575">
                  <a:extLst>
                    <a:ext uri="{9D8B030D-6E8A-4147-A177-3AD203B41FA5}">
                      <a16:colId xmlns:a16="http://schemas.microsoft.com/office/drawing/2014/main" val="4215032727"/>
                    </a:ext>
                  </a:extLst>
                </a:gridCol>
                <a:gridCol w="964018">
                  <a:extLst>
                    <a:ext uri="{9D8B030D-6E8A-4147-A177-3AD203B41FA5}">
                      <a16:colId xmlns:a16="http://schemas.microsoft.com/office/drawing/2014/main" val="1642889460"/>
                    </a:ext>
                  </a:extLst>
                </a:gridCol>
                <a:gridCol w="1587796">
                  <a:extLst>
                    <a:ext uri="{9D8B030D-6E8A-4147-A177-3AD203B41FA5}">
                      <a16:colId xmlns:a16="http://schemas.microsoft.com/office/drawing/2014/main" val="976546228"/>
                    </a:ext>
                  </a:extLst>
                </a:gridCol>
                <a:gridCol w="595425">
                  <a:extLst>
                    <a:ext uri="{9D8B030D-6E8A-4147-A177-3AD203B41FA5}">
                      <a16:colId xmlns:a16="http://schemas.microsoft.com/office/drawing/2014/main" val="2832678360"/>
                    </a:ext>
                  </a:extLst>
                </a:gridCol>
                <a:gridCol w="661988">
                  <a:extLst>
                    <a:ext uri="{9D8B030D-6E8A-4147-A177-3AD203B41FA5}">
                      <a16:colId xmlns:a16="http://schemas.microsoft.com/office/drawing/2014/main" val="135917464"/>
                    </a:ext>
                  </a:extLst>
                </a:gridCol>
                <a:gridCol w="857250">
                  <a:extLst>
                    <a:ext uri="{9D8B030D-6E8A-4147-A177-3AD203B41FA5}">
                      <a16:colId xmlns:a16="http://schemas.microsoft.com/office/drawing/2014/main" val="153006425"/>
                    </a:ext>
                  </a:extLst>
                </a:gridCol>
                <a:gridCol w="759024">
                  <a:extLst>
                    <a:ext uri="{9D8B030D-6E8A-4147-A177-3AD203B41FA5}">
                      <a16:colId xmlns:a16="http://schemas.microsoft.com/office/drawing/2014/main" val="3191234712"/>
                    </a:ext>
                  </a:extLst>
                </a:gridCol>
                <a:gridCol w="726876">
                  <a:extLst>
                    <a:ext uri="{9D8B030D-6E8A-4147-A177-3AD203B41FA5}">
                      <a16:colId xmlns:a16="http://schemas.microsoft.com/office/drawing/2014/main" val="2527664086"/>
                    </a:ext>
                  </a:extLst>
                </a:gridCol>
                <a:gridCol w="780257">
                  <a:extLst>
                    <a:ext uri="{9D8B030D-6E8A-4147-A177-3AD203B41FA5}">
                      <a16:colId xmlns:a16="http://schemas.microsoft.com/office/drawing/2014/main" val="2223229871"/>
                    </a:ext>
                  </a:extLst>
                </a:gridCol>
                <a:gridCol w="630765">
                  <a:extLst>
                    <a:ext uri="{9D8B030D-6E8A-4147-A177-3AD203B41FA5}">
                      <a16:colId xmlns:a16="http://schemas.microsoft.com/office/drawing/2014/main" val="1268108364"/>
                    </a:ext>
                  </a:extLst>
                </a:gridCol>
                <a:gridCol w="464470">
                  <a:extLst>
                    <a:ext uri="{9D8B030D-6E8A-4147-A177-3AD203B41FA5}">
                      <a16:colId xmlns:a16="http://schemas.microsoft.com/office/drawing/2014/main" val="3446338730"/>
                    </a:ext>
                  </a:extLst>
                </a:gridCol>
              </a:tblGrid>
              <a:tr h="267535">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DEVELOPMENT</a:t>
                      </a:r>
                      <a:endParaRPr lang="en-US" sz="600" b="1" kern="1200" dirty="0">
                        <a:solidFill>
                          <a:schemeClr val="accent2"/>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80768">
                <a:tc>
                  <a:txBody>
                    <a:bodyPr/>
                    <a:lstStyle/>
                    <a:p>
                      <a:endParaRPr lang="en-US" sz="17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22" name="Table 121">
            <a:extLst>
              <a:ext uri="{FF2B5EF4-FFF2-40B4-BE49-F238E27FC236}">
                <a16:creationId xmlns:a16="http://schemas.microsoft.com/office/drawing/2014/main" id="{04DE63AE-6ADD-4EB5-A640-7BD4F55F6C75}"/>
              </a:ext>
            </a:extLst>
          </p:cNvPr>
          <p:cNvGraphicFramePr>
            <a:graphicFrameLocks noGrp="1"/>
          </p:cNvGraphicFramePr>
          <p:nvPr/>
        </p:nvGraphicFramePr>
        <p:xfrm>
          <a:off x="1510182" y="2633695"/>
          <a:ext cx="7140129" cy="741814"/>
        </p:xfrm>
        <a:graphic>
          <a:graphicData uri="http://schemas.openxmlformats.org/drawingml/2006/table">
            <a:tbl>
              <a:tblPr firstRow="1" bandRow="1"/>
              <a:tblGrid>
                <a:gridCol w="640080">
                  <a:extLst>
                    <a:ext uri="{9D8B030D-6E8A-4147-A177-3AD203B41FA5}">
                      <a16:colId xmlns:a16="http://schemas.microsoft.com/office/drawing/2014/main" val="3491955364"/>
                    </a:ext>
                  </a:extLst>
                </a:gridCol>
                <a:gridCol w="914400">
                  <a:extLst>
                    <a:ext uri="{9D8B030D-6E8A-4147-A177-3AD203B41FA5}">
                      <a16:colId xmlns:a16="http://schemas.microsoft.com/office/drawing/2014/main" val="2281484046"/>
                    </a:ext>
                  </a:extLst>
                </a:gridCol>
                <a:gridCol w="514423">
                  <a:extLst>
                    <a:ext uri="{9D8B030D-6E8A-4147-A177-3AD203B41FA5}">
                      <a16:colId xmlns:a16="http://schemas.microsoft.com/office/drawing/2014/main" val="1807051481"/>
                    </a:ext>
                  </a:extLst>
                </a:gridCol>
                <a:gridCol w="457200">
                  <a:extLst>
                    <a:ext uri="{9D8B030D-6E8A-4147-A177-3AD203B41FA5}">
                      <a16:colId xmlns:a16="http://schemas.microsoft.com/office/drawing/2014/main" val="2304350543"/>
                    </a:ext>
                  </a:extLst>
                </a:gridCol>
                <a:gridCol w="548640">
                  <a:extLst>
                    <a:ext uri="{9D8B030D-6E8A-4147-A177-3AD203B41FA5}">
                      <a16:colId xmlns:a16="http://schemas.microsoft.com/office/drawing/2014/main" val="186026474"/>
                    </a:ext>
                  </a:extLst>
                </a:gridCol>
                <a:gridCol w="459968">
                  <a:extLst>
                    <a:ext uri="{9D8B030D-6E8A-4147-A177-3AD203B41FA5}">
                      <a16:colId xmlns:a16="http://schemas.microsoft.com/office/drawing/2014/main" val="2469759261"/>
                    </a:ext>
                  </a:extLst>
                </a:gridCol>
                <a:gridCol w="640080">
                  <a:extLst>
                    <a:ext uri="{9D8B030D-6E8A-4147-A177-3AD203B41FA5}">
                      <a16:colId xmlns:a16="http://schemas.microsoft.com/office/drawing/2014/main" val="1070070258"/>
                    </a:ext>
                  </a:extLst>
                </a:gridCol>
                <a:gridCol w="457200">
                  <a:extLst>
                    <a:ext uri="{9D8B030D-6E8A-4147-A177-3AD203B41FA5}">
                      <a16:colId xmlns:a16="http://schemas.microsoft.com/office/drawing/2014/main" val="4235404810"/>
                    </a:ext>
                  </a:extLst>
                </a:gridCol>
                <a:gridCol w="457200">
                  <a:extLst>
                    <a:ext uri="{9D8B030D-6E8A-4147-A177-3AD203B41FA5}">
                      <a16:colId xmlns:a16="http://schemas.microsoft.com/office/drawing/2014/main" val="2014946253"/>
                    </a:ext>
                  </a:extLst>
                </a:gridCol>
                <a:gridCol w="457200">
                  <a:extLst>
                    <a:ext uri="{9D8B030D-6E8A-4147-A177-3AD203B41FA5}">
                      <a16:colId xmlns:a16="http://schemas.microsoft.com/office/drawing/2014/main" val="46210883"/>
                    </a:ext>
                  </a:extLst>
                </a:gridCol>
                <a:gridCol w="548640">
                  <a:extLst>
                    <a:ext uri="{9D8B030D-6E8A-4147-A177-3AD203B41FA5}">
                      <a16:colId xmlns:a16="http://schemas.microsoft.com/office/drawing/2014/main" val="1495551331"/>
                    </a:ext>
                  </a:extLst>
                </a:gridCol>
                <a:gridCol w="457200">
                  <a:extLst>
                    <a:ext uri="{9D8B030D-6E8A-4147-A177-3AD203B41FA5}">
                      <a16:colId xmlns:a16="http://schemas.microsoft.com/office/drawing/2014/main" val="3677864580"/>
                    </a:ext>
                  </a:extLst>
                </a:gridCol>
                <a:gridCol w="587898">
                  <a:extLst>
                    <a:ext uri="{9D8B030D-6E8A-4147-A177-3AD203B41FA5}">
                      <a16:colId xmlns:a16="http://schemas.microsoft.com/office/drawing/2014/main" val="159472495"/>
                    </a:ext>
                  </a:extLst>
                </a:gridCol>
              </a:tblGrid>
              <a:tr h="370907">
                <a:tc rowSpan="2">
                  <a:txBody>
                    <a:bodyPr/>
                    <a:lstStyle/>
                    <a:p>
                      <a:pPr algn="ctr"/>
                      <a:endParaRPr lang="en-US" sz="700" b="0" dirty="0"/>
                    </a:p>
                    <a:p>
                      <a:pPr algn="ctr"/>
                      <a:r>
                        <a:rPr lang="en-US" sz="700" b="0" dirty="0"/>
                        <a:t>Ground </a:t>
                      </a:r>
                      <a:br>
                        <a:rPr lang="en-US" sz="700" b="0" dirty="0"/>
                      </a:br>
                      <a:r>
                        <a:rPr lang="en-US" sz="700" b="0" dirty="0"/>
                        <a:t>Truth</a:t>
                      </a:r>
                    </a:p>
                    <a:p>
                      <a:pPr algn="ctr"/>
                      <a:endParaRPr lang="en-US" sz="7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p>
                      <a:pPr algn="ctr"/>
                      <a:r>
                        <a:rPr lang="en-US" sz="700" b="0" dirty="0"/>
                        <a:t>AWS Marketplace </a:t>
                      </a:r>
                      <a:br>
                        <a:rPr lang="en-US" sz="700" b="0" dirty="0"/>
                      </a:br>
                      <a:r>
                        <a:rPr lang="en-US" sz="700" b="0" dirty="0"/>
                        <a:t>for ML</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9">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Neo</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Augmented </a:t>
                      </a:r>
                    </a:p>
                    <a:p>
                      <a:pPr algn="ctr"/>
                      <a:r>
                        <a:rPr lang="en-US" sz="700" b="0" dirty="0"/>
                        <a:t>AI</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370907">
                <a:tc vMerge="1">
                  <a:txBody>
                    <a:bodyPr/>
                    <a:lstStyle/>
                    <a:p>
                      <a:endParaRPr lang="en-US"/>
                    </a:p>
                  </a:txBody>
                  <a:tcPr/>
                </a:tc>
                <a:tc vMerge="1">
                  <a:txBody>
                    <a:bodyPr/>
                    <a:lstStyle/>
                    <a:p>
                      <a:endParaRPr lang="en-US"/>
                    </a:p>
                  </a:txBody>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Built-in</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Notebooks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Experiments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Processing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 training and tuning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Debugger</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Autopilot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hosting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lang="en-US" sz="600" kern="1200" dirty="0">
                          <a:solidFill>
                            <a:srgbClr val="FFFFFF"/>
                          </a:solidFill>
                          <a:latin typeface="Amazon Ember"/>
                          <a:ea typeface="+mn-ea"/>
                          <a:cs typeface="+mn-cs"/>
                        </a:rPr>
                        <a:t>Model </a:t>
                      </a:r>
                      <a:br>
                        <a:rPr lang="en-US" sz="600" kern="1200" dirty="0">
                          <a:solidFill>
                            <a:srgbClr val="FFFFFF"/>
                          </a:solidFill>
                          <a:latin typeface="Amazon Ember"/>
                          <a:ea typeface="+mn-ea"/>
                          <a:cs typeface="+mn-cs"/>
                        </a:rPr>
                      </a:br>
                      <a:r>
                        <a:rPr lang="en-US" sz="600" kern="1200" dirty="0">
                          <a:solidFill>
                            <a:srgbClr val="FFFFFF"/>
                          </a:solidFill>
                          <a:latin typeface="Amazon Ember"/>
                          <a:ea typeface="+mn-ea"/>
                          <a:cs typeface="+mn-cs"/>
                        </a:rPr>
                        <a:t>Monitor</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345" name="Table 344">
            <a:extLst>
              <a:ext uri="{FF2B5EF4-FFF2-40B4-BE49-F238E27FC236}">
                <a16:creationId xmlns:a16="http://schemas.microsoft.com/office/drawing/2014/main" id="{19AAE153-5FC8-49A9-9114-ADDCDB63DFCA}"/>
              </a:ext>
            </a:extLst>
          </p:cNvPr>
          <p:cNvGraphicFramePr>
            <a:graphicFrameLocks noGrp="1"/>
          </p:cNvGraphicFramePr>
          <p:nvPr/>
        </p:nvGraphicFramePr>
        <p:xfrm>
          <a:off x="4579146" y="3844993"/>
          <a:ext cx="4107653" cy="650807"/>
        </p:xfrm>
        <a:graphic>
          <a:graphicData uri="http://schemas.openxmlformats.org/drawingml/2006/table">
            <a:tbl>
              <a:tblPr firstRow="1" bandRow="1"/>
              <a:tblGrid>
                <a:gridCol w="1057129">
                  <a:extLst>
                    <a:ext uri="{9D8B030D-6E8A-4147-A177-3AD203B41FA5}">
                      <a16:colId xmlns:a16="http://schemas.microsoft.com/office/drawing/2014/main" val="186026474"/>
                    </a:ext>
                  </a:extLst>
                </a:gridCol>
                <a:gridCol w="810903">
                  <a:extLst>
                    <a:ext uri="{9D8B030D-6E8A-4147-A177-3AD203B41FA5}">
                      <a16:colId xmlns:a16="http://schemas.microsoft.com/office/drawing/2014/main" val="1070070258"/>
                    </a:ext>
                  </a:extLst>
                </a:gridCol>
                <a:gridCol w="810903">
                  <a:extLst>
                    <a:ext uri="{9D8B030D-6E8A-4147-A177-3AD203B41FA5}">
                      <a16:colId xmlns:a16="http://schemas.microsoft.com/office/drawing/2014/main" val="46210883"/>
                    </a:ext>
                  </a:extLst>
                </a:gridCol>
                <a:gridCol w="810903">
                  <a:extLst>
                    <a:ext uri="{9D8B030D-6E8A-4147-A177-3AD203B41FA5}">
                      <a16:colId xmlns:a16="http://schemas.microsoft.com/office/drawing/2014/main" val="1495551331"/>
                    </a:ext>
                  </a:extLst>
                </a:gridCol>
                <a:gridCol w="617815">
                  <a:extLst>
                    <a:ext uri="{9D8B030D-6E8A-4147-A177-3AD203B41FA5}">
                      <a16:colId xmlns:a16="http://schemas.microsoft.com/office/drawing/2014/main" val="3677864580"/>
                    </a:ext>
                  </a:extLst>
                </a:gridCol>
              </a:tblGrid>
              <a:tr h="650807">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 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err="1"/>
                        <a:t>Inferentia</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351" name="Group 350">
            <a:extLst>
              <a:ext uri="{FF2B5EF4-FFF2-40B4-BE49-F238E27FC236}">
                <a16:creationId xmlns:a16="http://schemas.microsoft.com/office/drawing/2014/main" id="{B4CCE7AF-D5B7-42C5-9F2D-B85A60358E42}"/>
              </a:ext>
            </a:extLst>
          </p:cNvPr>
          <p:cNvGrpSpPr/>
          <p:nvPr/>
        </p:nvGrpSpPr>
        <p:grpSpPr>
          <a:xfrm>
            <a:off x="2727756" y="3936469"/>
            <a:ext cx="1647659" cy="515330"/>
            <a:chOff x="4403428" y="6701957"/>
            <a:chExt cx="2636255" cy="824527"/>
          </a:xfrm>
        </p:grpSpPr>
        <p:grpSp>
          <p:nvGrpSpPr>
            <p:cNvPr id="350" name="Group 349">
              <a:extLst>
                <a:ext uri="{FF2B5EF4-FFF2-40B4-BE49-F238E27FC236}">
                  <a16:creationId xmlns:a16="http://schemas.microsoft.com/office/drawing/2014/main" id="{F9D21AB2-7CAC-4A4B-BA0E-BE2E9C1D4052}"/>
                </a:ext>
              </a:extLst>
            </p:cNvPr>
            <p:cNvGrpSpPr/>
            <p:nvPr/>
          </p:nvGrpSpPr>
          <p:grpSpPr>
            <a:xfrm>
              <a:off x="4403428" y="6701957"/>
              <a:ext cx="2636255" cy="295138"/>
              <a:chOff x="4269528" y="6638982"/>
              <a:chExt cx="2636255" cy="295138"/>
            </a:xfrm>
          </p:grpSpPr>
          <p:pic>
            <p:nvPicPr>
              <p:cNvPr id="90" name="Picture 89">
                <a:extLst>
                  <a:ext uri="{FF2B5EF4-FFF2-40B4-BE49-F238E27FC236}">
                    <a16:creationId xmlns:a16="http://schemas.microsoft.com/office/drawing/2014/main" id="{94B178AB-00F2-4A99-8399-601C5EB9121A}"/>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269528" y="6638982"/>
                <a:ext cx="1198638" cy="295138"/>
              </a:xfrm>
              <a:prstGeom prst="rect">
                <a:avLst/>
              </a:prstGeom>
              <a:noFill/>
            </p:spPr>
          </p:pic>
          <p:pic>
            <p:nvPicPr>
              <p:cNvPr id="91" name="Picture 90">
                <a:extLst>
                  <a:ext uri="{FF2B5EF4-FFF2-40B4-BE49-F238E27FC236}">
                    <a16:creationId xmlns:a16="http://schemas.microsoft.com/office/drawing/2014/main" id="{A3D50F90-D921-4C9B-94D0-58F192C4DA04}"/>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6049993" y="6662462"/>
                <a:ext cx="855790" cy="248179"/>
              </a:xfrm>
              <a:prstGeom prst="rect">
                <a:avLst/>
              </a:prstGeom>
              <a:noFill/>
            </p:spPr>
          </p:pic>
        </p:grpSp>
        <p:pic>
          <p:nvPicPr>
            <p:cNvPr id="347" name="Picture 346" descr="A close up of a logo&#10;&#10;Description automatically generated">
              <a:extLst>
                <a:ext uri="{FF2B5EF4-FFF2-40B4-BE49-F238E27FC236}">
                  <a16:creationId xmlns:a16="http://schemas.microsoft.com/office/drawing/2014/main" id="{217C66CA-41A7-4466-B61E-D03A409D461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05860" y="7095094"/>
              <a:ext cx="431390" cy="431390"/>
            </a:xfrm>
            <a:prstGeom prst="rect">
              <a:avLst/>
            </a:prstGeom>
          </p:spPr>
        </p:pic>
      </p:grpSp>
      <p:grpSp>
        <p:nvGrpSpPr>
          <p:cNvPr id="40" name="Group 39">
            <a:extLst>
              <a:ext uri="{FF2B5EF4-FFF2-40B4-BE49-F238E27FC236}">
                <a16:creationId xmlns:a16="http://schemas.microsoft.com/office/drawing/2014/main" id="{0F3C8810-BC20-46E1-BE4F-8DAEA0F7B4C9}"/>
              </a:ext>
            </a:extLst>
          </p:cNvPr>
          <p:cNvGrpSpPr/>
          <p:nvPr/>
        </p:nvGrpSpPr>
        <p:grpSpPr>
          <a:xfrm>
            <a:off x="579720" y="1544687"/>
            <a:ext cx="418384" cy="475829"/>
            <a:chOff x="367296" y="1544687"/>
            <a:chExt cx="418384" cy="475829"/>
          </a:xfrm>
        </p:grpSpPr>
        <p:pic>
          <p:nvPicPr>
            <p:cNvPr id="261" name="Graphic 16">
              <a:extLst>
                <a:ext uri="{FF2B5EF4-FFF2-40B4-BE49-F238E27FC236}">
                  <a16:creationId xmlns:a16="http://schemas.microsoft.com/office/drawing/2014/main" id="{D60289F2-5A6F-424E-B549-FC5923A938EE}"/>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79128" y="1544687"/>
              <a:ext cx="194721" cy="200758"/>
            </a:xfrm>
            <a:prstGeom prst="rect">
              <a:avLst/>
            </a:prstGeom>
            <a:noFill/>
          </p:spPr>
        </p:pic>
        <p:sp>
          <p:nvSpPr>
            <p:cNvPr id="356" name="TextBox 355">
              <a:extLst>
                <a:ext uri="{FF2B5EF4-FFF2-40B4-BE49-F238E27FC236}">
                  <a16:creationId xmlns:a16="http://schemas.microsoft.com/office/drawing/2014/main" id="{FC8FF46A-36A9-464A-B10F-345C92ABAF14}"/>
                </a:ext>
              </a:extLst>
            </p:cNvPr>
            <p:cNvSpPr txBox="1"/>
            <p:nvPr/>
          </p:nvSpPr>
          <p:spPr>
            <a:xfrm>
              <a:off x="367296" y="1854317"/>
              <a:ext cx="418384"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Rekognition</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9" name="Group 38">
            <a:extLst>
              <a:ext uri="{FF2B5EF4-FFF2-40B4-BE49-F238E27FC236}">
                <a16:creationId xmlns:a16="http://schemas.microsoft.com/office/drawing/2014/main" id="{DB15F11A-42AC-466C-9D0D-FCCC005D0EA0}"/>
              </a:ext>
            </a:extLst>
          </p:cNvPr>
          <p:cNvGrpSpPr/>
          <p:nvPr/>
        </p:nvGrpSpPr>
        <p:grpSpPr>
          <a:xfrm>
            <a:off x="1227149" y="1544688"/>
            <a:ext cx="285335" cy="475828"/>
            <a:chOff x="1006934" y="1544688"/>
            <a:chExt cx="285335" cy="475828"/>
          </a:xfrm>
        </p:grpSpPr>
        <p:pic>
          <p:nvPicPr>
            <p:cNvPr id="260" name="Graphic 3">
              <a:extLst>
                <a:ext uri="{FF2B5EF4-FFF2-40B4-BE49-F238E27FC236}">
                  <a16:creationId xmlns:a16="http://schemas.microsoft.com/office/drawing/2014/main" id="{F81EA14B-7167-4189-A47C-825C3FED86E6}"/>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52242" y="1544688"/>
              <a:ext cx="194719" cy="200756"/>
            </a:xfrm>
            <a:prstGeom prst="rect">
              <a:avLst/>
            </a:prstGeom>
            <a:noFill/>
          </p:spPr>
        </p:pic>
        <p:sp>
          <p:nvSpPr>
            <p:cNvPr id="358" name="TextBox 357">
              <a:extLst>
                <a:ext uri="{FF2B5EF4-FFF2-40B4-BE49-F238E27FC236}">
                  <a16:creationId xmlns:a16="http://schemas.microsoft.com/office/drawing/2014/main" id="{942A719E-B52C-42F6-AE7E-D60C8F2F41A4}"/>
                </a:ext>
              </a:extLst>
            </p:cNvPr>
            <p:cNvSpPr txBox="1"/>
            <p:nvPr/>
          </p:nvSpPr>
          <p:spPr>
            <a:xfrm>
              <a:off x="1006934"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Polly</a:t>
              </a:r>
            </a:p>
          </p:txBody>
        </p:sp>
      </p:grpSp>
      <p:grpSp>
        <p:nvGrpSpPr>
          <p:cNvPr id="38" name="Group 37">
            <a:extLst>
              <a:ext uri="{FF2B5EF4-FFF2-40B4-BE49-F238E27FC236}">
                <a16:creationId xmlns:a16="http://schemas.microsoft.com/office/drawing/2014/main" id="{21FCCADC-7325-4957-A8CD-C69C6074D6D2}"/>
              </a:ext>
            </a:extLst>
          </p:cNvPr>
          <p:cNvGrpSpPr/>
          <p:nvPr/>
        </p:nvGrpSpPr>
        <p:grpSpPr>
          <a:xfrm>
            <a:off x="1632489" y="1544687"/>
            <a:ext cx="360675" cy="582526"/>
            <a:chOff x="1455762" y="1544687"/>
            <a:chExt cx="360675" cy="582526"/>
          </a:xfrm>
        </p:grpSpPr>
        <p:pic>
          <p:nvPicPr>
            <p:cNvPr id="263" name="Graphic 46">
              <a:extLst>
                <a:ext uri="{FF2B5EF4-FFF2-40B4-BE49-F238E27FC236}">
                  <a16:creationId xmlns:a16="http://schemas.microsoft.com/office/drawing/2014/main" id="{1F1C53C4-CCCD-4F3D-BEEB-2056D6B74244}"/>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538739" y="1544687"/>
              <a:ext cx="194721" cy="200759"/>
            </a:xfrm>
            <a:prstGeom prst="rect">
              <a:avLst/>
            </a:prstGeom>
            <a:noFill/>
          </p:spPr>
        </p:pic>
        <p:sp>
          <p:nvSpPr>
            <p:cNvPr id="359" name="TextBox 358">
              <a:extLst>
                <a:ext uri="{FF2B5EF4-FFF2-40B4-BE49-F238E27FC236}">
                  <a16:creationId xmlns:a16="http://schemas.microsoft.com/office/drawing/2014/main" id="{4A000F80-A0F6-46DA-80F0-F676852CE45E}"/>
                </a:ext>
              </a:extLst>
            </p:cNvPr>
            <p:cNvSpPr txBox="1"/>
            <p:nvPr/>
          </p:nvSpPr>
          <p:spPr>
            <a:xfrm>
              <a:off x="1455762" y="1854318"/>
              <a:ext cx="360675" cy="272895"/>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Transcribe</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3" name="Group 32">
            <a:extLst>
              <a:ext uri="{FF2B5EF4-FFF2-40B4-BE49-F238E27FC236}">
                <a16:creationId xmlns:a16="http://schemas.microsoft.com/office/drawing/2014/main" id="{DE3A36E9-AAA0-4940-91EE-8FC15998D50E}"/>
              </a:ext>
            </a:extLst>
          </p:cNvPr>
          <p:cNvGrpSpPr/>
          <p:nvPr/>
        </p:nvGrpSpPr>
        <p:grpSpPr>
          <a:xfrm>
            <a:off x="4449476" y="1535543"/>
            <a:ext cx="285335" cy="484973"/>
            <a:chOff x="4449476" y="1535543"/>
            <a:chExt cx="285335" cy="484973"/>
          </a:xfrm>
        </p:grpSpPr>
        <p:pic>
          <p:nvPicPr>
            <p:cNvPr id="290" name="Graphic 2">
              <a:extLst>
                <a:ext uri="{FF2B5EF4-FFF2-40B4-BE49-F238E27FC236}">
                  <a16:creationId xmlns:a16="http://schemas.microsoft.com/office/drawing/2014/main" id="{EAC4F374-8106-4DA7-96ED-42F88B3BA90E}"/>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485914" y="1535543"/>
              <a:ext cx="212459" cy="219047"/>
            </a:xfrm>
            <a:prstGeom prst="rect">
              <a:avLst/>
            </a:prstGeom>
            <a:noFill/>
          </p:spPr>
        </p:pic>
        <p:sp>
          <p:nvSpPr>
            <p:cNvPr id="362" name="TextBox 361">
              <a:extLst>
                <a:ext uri="{FF2B5EF4-FFF2-40B4-BE49-F238E27FC236}">
                  <a16:creationId xmlns:a16="http://schemas.microsoft.com/office/drawing/2014/main" id="{76627C5C-95B8-4D01-B77F-D4E36DABAC90}"/>
                </a:ext>
              </a:extLst>
            </p:cNvPr>
            <p:cNvSpPr txBox="1"/>
            <p:nvPr/>
          </p:nvSpPr>
          <p:spPr>
            <a:xfrm>
              <a:off x="4449476"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Lex</a:t>
              </a:r>
            </a:p>
          </p:txBody>
        </p:sp>
      </p:grpSp>
      <p:grpSp>
        <p:nvGrpSpPr>
          <p:cNvPr id="32" name="Group 31">
            <a:extLst>
              <a:ext uri="{FF2B5EF4-FFF2-40B4-BE49-F238E27FC236}">
                <a16:creationId xmlns:a16="http://schemas.microsoft.com/office/drawing/2014/main" id="{53E07432-8B52-435D-923D-AAE96501F422}"/>
              </a:ext>
            </a:extLst>
          </p:cNvPr>
          <p:cNvGrpSpPr/>
          <p:nvPr/>
        </p:nvGrpSpPr>
        <p:grpSpPr>
          <a:xfrm>
            <a:off x="5157579" y="1540393"/>
            <a:ext cx="397545" cy="480123"/>
            <a:chOff x="5157579" y="1540393"/>
            <a:chExt cx="397545" cy="480123"/>
          </a:xfrm>
        </p:grpSpPr>
        <p:grpSp>
          <p:nvGrpSpPr>
            <p:cNvPr id="301" name="Graphic 109">
              <a:extLst>
                <a:ext uri="{FF2B5EF4-FFF2-40B4-BE49-F238E27FC236}">
                  <a16:creationId xmlns:a16="http://schemas.microsoft.com/office/drawing/2014/main" id="{3933D5B2-8247-44AB-92BF-6FC75F097254}"/>
                </a:ext>
              </a:extLst>
            </p:cNvPr>
            <p:cNvGrpSpPr/>
            <p:nvPr/>
          </p:nvGrpSpPr>
          <p:grpSpPr>
            <a:xfrm>
              <a:off x="5253814" y="1540393"/>
              <a:ext cx="205074" cy="209346"/>
              <a:chOff x="10466041" y="1499939"/>
              <a:chExt cx="455168" cy="464651"/>
            </a:xfrm>
            <a:solidFill>
              <a:schemeClr val="tx1"/>
            </a:solidFill>
          </p:grpSpPr>
          <p:sp>
            <p:nvSpPr>
              <p:cNvPr id="302" name="Freeform: Shape 301">
                <a:extLst>
                  <a:ext uri="{FF2B5EF4-FFF2-40B4-BE49-F238E27FC236}">
                    <a16:creationId xmlns:a16="http://schemas.microsoft.com/office/drawing/2014/main" id="{D2681B31-12E3-4A24-9B37-87BB235DCBBD}"/>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3" name="Freeform: Shape 302">
                <a:extLst>
                  <a:ext uri="{FF2B5EF4-FFF2-40B4-BE49-F238E27FC236}">
                    <a16:creationId xmlns:a16="http://schemas.microsoft.com/office/drawing/2014/main" id="{B395D5F7-8624-44A7-A7C5-9533D00C207A}"/>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4" name="Freeform: Shape 303">
                <a:extLst>
                  <a:ext uri="{FF2B5EF4-FFF2-40B4-BE49-F238E27FC236}">
                    <a16:creationId xmlns:a16="http://schemas.microsoft.com/office/drawing/2014/main" id="{60E0A085-0A47-4179-A1BB-23986629AB0A}"/>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5" name="Freeform: Shape 304">
                <a:extLst>
                  <a:ext uri="{FF2B5EF4-FFF2-40B4-BE49-F238E27FC236}">
                    <a16:creationId xmlns:a16="http://schemas.microsoft.com/office/drawing/2014/main" id="{99A4E30F-A9C5-45D1-8995-13CB6DFD1F20}"/>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6" name="Freeform: Shape 305">
                <a:extLst>
                  <a:ext uri="{FF2B5EF4-FFF2-40B4-BE49-F238E27FC236}">
                    <a16:creationId xmlns:a16="http://schemas.microsoft.com/office/drawing/2014/main" id="{AA197774-D482-4C7E-A75D-8514C8BDDC1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7" name="Freeform: Shape 306">
                <a:extLst>
                  <a:ext uri="{FF2B5EF4-FFF2-40B4-BE49-F238E27FC236}">
                    <a16:creationId xmlns:a16="http://schemas.microsoft.com/office/drawing/2014/main" id="{3F5C0EFB-DD1A-43C8-AB90-6DC12A5CDB7B}"/>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8" name="Freeform: Shape 307">
                <a:extLst>
                  <a:ext uri="{FF2B5EF4-FFF2-40B4-BE49-F238E27FC236}">
                    <a16:creationId xmlns:a16="http://schemas.microsoft.com/office/drawing/2014/main" id="{DB515A4D-E7FE-4D53-87D8-7454171B1C1A}"/>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9" name="Freeform: Shape 308">
                <a:extLst>
                  <a:ext uri="{FF2B5EF4-FFF2-40B4-BE49-F238E27FC236}">
                    <a16:creationId xmlns:a16="http://schemas.microsoft.com/office/drawing/2014/main" id="{917C734C-EAC9-4942-BF78-82E7AA795454}"/>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0" name="Freeform: Shape 309">
                <a:extLst>
                  <a:ext uri="{FF2B5EF4-FFF2-40B4-BE49-F238E27FC236}">
                    <a16:creationId xmlns:a16="http://schemas.microsoft.com/office/drawing/2014/main" id="{FDCD1CEB-8BF7-439C-BFA9-3436C98F7CF3}"/>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1" name="Freeform: Shape 310">
                <a:extLst>
                  <a:ext uri="{FF2B5EF4-FFF2-40B4-BE49-F238E27FC236}">
                    <a16:creationId xmlns:a16="http://schemas.microsoft.com/office/drawing/2014/main" id="{629206C3-CD27-43F7-AA64-57E0CE7D149E}"/>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2" name="Freeform: Shape 311">
                <a:extLst>
                  <a:ext uri="{FF2B5EF4-FFF2-40B4-BE49-F238E27FC236}">
                    <a16:creationId xmlns:a16="http://schemas.microsoft.com/office/drawing/2014/main" id="{AABCB051-7AAA-4153-8213-8D2ADFDC8335}"/>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63" name="TextBox 362">
              <a:extLst>
                <a:ext uri="{FF2B5EF4-FFF2-40B4-BE49-F238E27FC236}">
                  <a16:creationId xmlns:a16="http://schemas.microsoft.com/office/drawing/2014/main" id="{DA3D4A62-B474-4810-A8FD-6DF6AE6DBDFC}"/>
                </a:ext>
              </a:extLst>
            </p:cNvPr>
            <p:cNvSpPr txBox="1"/>
            <p:nvPr/>
          </p:nvSpPr>
          <p:spPr>
            <a:xfrm>
              <a:off x="5157579" y="1854317"/>
              <a:ext cx="39754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Personalize</a:t>
              </a:r>
            </a:p>
          </p:txBody>
        </p:sp>
      </p:grpSp>
      <p:grpSp>
        <p:nvGrpSpPr>
          <p:cNvPr id="31" name="Group 30">
            <a:extLst>
              <a:ext uri="{FF2B5EF4-FFF2-40B4-BE49-F238E27FC236}">
                <a16:creationId xmlns:a16="http://schemas.microsoft.com/office/drawing/2014/main" id="{C96BDF46-23A9-49DE-9C17-860218E6761E}"/>
              </a:ext>
            </a:extLst>
          </p:cNvPr>
          <p:cNvGrpSpPr/>
          <p:nvPr/>
        </p:nvGrpSpPr>
        <p:grpSpPr>
          <a:xfrm>
            <a:off x="6015864" y="1568148"/>
            <a:ext cx="291748" cy="452368"/>
            <a:chOff x="6015864" y="1568148"/>
            <a:chExt cx="291748" cy="452368"/>
          </a:xfrm>
        </p:grpSpPr>
        <p:grpSp>
          <p:nvGrpSpPr>
            <p:cNvPr id="293" name="Graphic 108">
              <a:extLst>
                <a:ext uri="{FF2B5EF4-FFF2-40B4-BE49-F238E27FC236}">
                  <a16:creationId xmlns:a16="http://schemas.microsoft.com/office/drawing/2014/main" id="{DFB46AC4-4D16-4B3A-A82E-B769CACC450F}"/>
                </a:ext>
              </a:extLst>
            </p:cNvPr>
            <p:cNvGrpSpPr/>
            <p:nvPr/>
          </p:nvGrpSpPr>
          <p:grpSpPr>
            <a:xfrm>
              <a:off x="6079576" y="1568148"/>
              <a:ext cx="164324" cy="153836"/>
              <a:chOff x="9432622" y="1721240"/>
              <a:chExt cx="445685" cy="417237"/>
            </a:xfrm>
            <a:solidFill>
              <a:schemeClr val="tx1"/>
            </a:solidFill>
          </p:grpSpPr>
          <p:sp>
            <p:nvSpPr>
              <p:cNvPr id="294" name="Freeform: Shape 293">
                <a:extLst>
                  <a:ext uri="{FF2B5EF4-FFF2-40B4-BE49-F238E27FC236}">
                    <a16:creationId xmlns:a16="http://schemas.microsoft.com/office/drawing/2014/main" id="{79C590BF-7311-49BC-8B41-38B7EB8CC943}"/>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5" name="Freeform: Shape 294">
                <a:extLst>
                  <a:ext uri="{FF2B5EF4-FFF2-40B4-BE49-F238E27FC236}">
                    <a16:creationId xmlns:a16="http://schemas.microsoft.com/office/drawing/2014/main" id="{4A44926F-AF5A-4841-BEBC-E0A43C8B2197}"/>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6" name="Freeform: Shape 295">
                <a:extLst>
                  <a:ext uri="{FF2B5EF4-FFF2-40B4-BE49-F238E27FC236}">
                    <a16:creationId xmlns:a16="http://schemas.microsoft.com/office/drawing/2014/main" id="{D652A778-A64A-4C71-88C5-B3C9CB1B7D2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7" name="Freeform: Shape 296">
                <a:extLst>
                  <a:ext uri="{FF2B5EF4-FFF2-40B4-BE49-F238E27FC236}">
                    <a16:creationId xmlns:a16="http://schemas.microsoft.com/office/drawing/2014/main" id="{0A8709EC-51F6-45BE-89E8-9C0D5103E525}"/>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8" name="Freeform: Shape 297">
                <a:extLst>
                  <a:ext uri="{FF2B5EF4-FFF2-40B4-BE49-F238E27FC236}">
                    <a16:creationId xmlns:a16="http://schemas.microsoft.com/office/drawing/2014/main" id="{AF163763-08A9-43CB-97DA-3BC6C017672F}"/>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9" name="Freeform: Shape 298">
                <a:extLst>
                  <a:ext uri="{FF2B5EF4-FFF2-40B4-BE49-F238E27FC236}">
                    <a16:creationId xmlns:a16="http://schemas.microsoft.com/office/drawing/2014/main" id="{E1AF3308-59EB-410A-8085-F869647E2A4B}"/>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0" name="Freeform: Shape 299">
                <a:extLst>
                  <a:ext uri="{FF2B5EF4-FFF2-40B4-BE49-F238E27FC236}">
                    <a16:creationId xmlns:a16="http://schemas.microsoft.com/office/drawing/2014/main" id="{7F0AF521-A485-43FA-B7DE-C6214BE8FA57}"/>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64" name="TextBox 363">
              <a:extLst>
                <a:ext uri="{FF2B5EF4-FFF2-40B4-BE49-F238E27FC236}">
                  <a16:creationId xmlns:a16="http://schemas.microsoft.com/office/drawing/2014/main" id="{CAE1CCF0-F4D2-416C-923D-5B788ECB2CAD}"/>
                </a:ext>
              </a:extLst>
            </p:cNvPr>
            <p:cNvSpPr txBox="1"/>
            <p:nvPr/>
          </p:nvSpPr>
          <p:spPr>
            <a:xfrm>
              <a:off x="6015864" y="1854317"/>
              <a:ext cx="291748"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Forecast</a:t>
              </a:r>
            </a:p>
          </p:txBody>
        </p:sp>
      </p:grpSp>
      <p:grpSp>
        <p:nvGrpSpPr>
          <p:cNvPr id="37" name="Group 36">
            <a:extLst>
              <a:ext uri="{FF2B5EF4-FFF2-40B4-BE49-F238E27FC236}">
                <a16:creationId xmlns:a16="http://schemas.microsoft.com/office/drawing/2014/main" id="{1601DB2A-8752-44A7-8D31-5FEAE5E8930A}"/>
              </a:ext>
            </a:extLst>
          </p:cNvPr>
          <p:cNvGrpSpPr/>
          <p:nvPr/>
        </p:nvGrpSpPr>
        <p:grpSpPr>
          <a:xfrm>
            <a:off x="2226048" y="1544961"/>
            <a:ext cx="448841" cy="582252"/>
            <a:chOff x="2047537" y="1544961"/>
            <a:chExt cx="448841" cy="582252"/>
          </a:xfrm>
        </p:grpSpPr>
        <p:sp>
          <p:nvSpPr>
            <p:cNvPr id="360" name="TextBox 359">
              <a:extLst>
                <a:ext uri="{FF2B5EF4-FFF2-40B4-BE49-F238E27FC236}">
                  <a16:creationId xmlns:a16="http://schemas.microsoft.com/office/drawing/2014/main" id="{02756147-E89D-4F34-A9B2-1DD00004D909}"/>
                </a:ext>
              </a:extLst>
            </p:cNvPr>
            <p:cNvSpPr txBox="1"/>
            <p:nvPr/>
          </p:nvSpPr>
          <p:spPr>
            <a:xfrm>
              <a:off x="2047537" y="1854318"/>
              <a:ext cx="448841" cy="272895"/>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72" name="Graphic 48">
              <a:extLst>
                <a:ext uri="{FF2B5EF4-FFF2-40B4-BE49-F238E27FC236}">
                  <a16:creationId xmlns:a16="http://schemas.microsoft.com/office/drawing/2014/main" id="{A5C8EEE3-89CC-43CE-9D74-25298DFB97E6}"/>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14" name="TextBox 113">
            <a:extLst>
              <a:ext uri="{FF2B5EF4-FFF2-40B4-BE49-F238E27FC236}">
                <a16:creationId xmlns:a16="http://schemas.microsoft.com/office/drawing/2014/main" id="{B796D74A-30BB-4852-8B5C-724315CED585}"/>
              </a:ext>
            </a:extLst>
          </p:cNvPr>
          <p:cNvSpPr txBox="1"/>
          <p:nvPr/>
        </p:nvSpPr>
        <p:spPr>
          <a:xfrm>
            <a:off x="451533" y="995730"/>
            <a:ext cx="864467"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AI SERVICES</a:t>
            </a:r>
          </a:p>
        </p:txBody>
      </p:sp>
      <p:sp>
        <p:nvSpPr>
          <p:cNvPr id="115" name="TextBox 114">
            <a:extLst>
              <a:ext uri="{FF2B5EF4-FFF2-40B4-BE49-F238E27FC236}">
                <a16:creationId xmlns:a16="http://schemas.microsoft.com/office/drawing/2014/main" id="{E4F446A9-3396-450A-A70C-D68FC1AB0D48}"/>
              </a:ext>
            </a:extLst>
          </p:cNvPr>
          <p:cNvSpPr txBox="1"/>
          <p:nvPr/>
        </p:nvSpPr>
        <p:spPr>
          <a:xfrm>
            <a:off x="451533" y="2345695"/>
            <a:ext cx="922176"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ML SERVICES</a:t>
            </a:r>
          </a:p>
        </p:txBody>
      </p:sp>
      <p:sp>
        <p:nvSpPr>
          <p:cNvPr id="116" name="TextBox 115">
            <a:extLst>
              <a:ext uri="{FF2B5EF4-FFF2-40B4-BE49-F238E27FC236}">
                <a16:creationId xmlns:a16="http://schemas.microsoft.com/office/drawing/2014/main" id="{A11E76C8-FD7C-4E41-B58E-68AA51AB31E4}"/>
              </a:ext>
            </a:extLst>
          </p:cNvPr>
          <p:cNvSpPr txBox="1"/>
          <p:nvPr/>
        </p:nvSpPr>
        <p:spPr>
          <a:xfrm>
            <a:off x="451532" y="3589138"/>
            <a:ext cx="2706510" cy="18165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050" b="1" i="0" u="none" strike="noStrike" kern="0" cap="none" spc="56" normalizeH="0" baseline="0" noProof="0" dirty="0">
                <a:ln>
                  <a:noFill/>
                </a:ln>
                <a:solidFill>
                  <a:srgbClr val="FFCC00"/>
                </a:solidFill>
                <a:effectLst/>
                <a:uLnTx/>
                <a:uFillTx/>
                <a:latin typeface="Amazon Ember"/>
              </a:rPr>
              <a:t>ML FRAMEWORKS &amp; INFRASTRUCTURE</a:t>
            </a:r>
          </a:p>
        </p:txBody>
      </p:sp>
      <p:grpSp>
        <p:nvGrpSpPr>
          <p:cNvPr id="35" name="Group 34">
            <a:extLst>
              <a:ext uri="{FF2B5EF4-FFF2-40B4-BE49-F238E27FC236}">
                <a16:creationId xmlns:a16="http://schemas.microsoft.com/office/drawing/2014/main" id="{37E2023D-877C-4519-A9E7-E7B38AB65DB7}"/>
              </a:ext>
            </a:extLst>
          </p:cNvPr>
          <p:cNvGrpSpPr/>
          <p:nvPr/>
        </p:nvGrpSpPr>
        <p:grpSpPr>
          <a:xfrm>
            <a:off x="3276292" y="1552139"/>
            <a:ext cx="285335" cy="464240"/>
            <a:chOff x="3147987" y="1552139"/>
            <a:chExt cx="285335" cy="464240"/>
          </a:xfrm>
        </p:grpSpPr>
        <p:grpSp>
          <p:nvGrpSpPr>
            <p:cNvPr id="107" name="Graphic 110">
              <a:extLst>
                <a:ext uri="{FF2B5EF4-FFF2-40B4-BE49-F238E27FC236}">
                  <a16:creationId xmlns:a16="http://schemas.microsoft.com/office/drawing/2014/main" id="{D0153B90-43AC-48B1-8502-F8D5CA9EFCB7}"/>
                </a:ext>
              </a:extLst>
            </p:cNvPr>
            <p:cNvGrpSpPr/>
            <p:nvPr/>
          </p:nvGrpSpPr>
          <p:grpSpPr>
            <a:xfrm>
              <a:off x="3182239" y="1552139"/>
              <a:ext cx="216830" cy="185855"/>
              <a:chOff x="3071685" y="1642846"/>
              <a:chExt cx="464651" cy="398272"/>
            </a:xfrm>
            <a:solidFill>
              <a:schemeClr val="tx1"/>
            </a:solidFill>
          </p:grpSpPr>
          <p:sp>
            <p:nvSpPr>
              <p:cNvPr id="108" name="Freeform: Shape 107">
                <a:extLst>
                  <a:ext uri="{FF2B5EF4-FFF2-40B4-BE49-F238E27FC236}">
                    <a16:creationId xmlns:a16="http://schemas.microsoft.com/office/drawing/2014/main" id="{F4C970A6-901F-4F4E-A6F7-0A0DF99BB42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BC7D789B-D544-490D-AF1E-9A8832E45EBE}"/>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BFD18F65-58C3-46E2-B049-D6DD52D961BA}"/>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2DF2C9D9-D4A7-4774-9C7A-89AD1F19295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DBFDACF4-B8E1-4AAF-B076-E5F8E2E45431}"/>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905119E8-054E-4521-9094-58E9898CB14A}"/>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438DA08A-223F-4A07-A926-74F991E72769}"/>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793E91DB-A896-42B8-B736-4587735C0FE1}"/>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5275C286-B008-43E6-B1B0-C4383597C028}"/>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A00929F2-295E-4FAE-B49D-992BF1B012CC}"/>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9C0FA233-EA13-4C5D-87E7-3109498F830D}"/>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B322D707-E31E-4F89-B650-2D75F679A60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31CFF04A-0D2F-407A-806B-41E02C743D43}"/>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B2285E8-790B-4AE1-A7E3-EC3535F63A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372A8328-3374-4527-998D-6715A4A2FBE1}"/>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816F6A19-8BDF-44E9-8545-1EF9B14CCE8E}"/>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569AEC3C-26E5-4B17-B2C3-3DB0DDAF225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4F99779C-E43E-4876-B46D-FA53FC255CD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9238FDE6-5F3E-4F51-87C2-91092B12F0B0}"/>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3" name="TextBox 152">
              <a:extLst>
                <a:ext uri="{FF2B5EF4-FFF2-40B4-BE49-F238E27FC236}">
                  <a16:creationId xmlns:a16="http://schemas.microsoft.com/office/drawing/2014/main" id="{C9B17674-0442-4F1C-8101-4F0607EFE013}"/>
                </a:ext>
              </a:extLst>
            </p:cNvPr>
            <p:cNvSpPr txBox="1"/>
            <p:nvPr/>
          </p:nvSpPr>
          <p:spPr>
            <a:xfrm>
              <a:off x="3147987" y="1850180"/>
              <a:ext cx="285335" cy="166199"/>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Textract</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4" name="Group 33">
            <a:extLst>
              <a:ext uri="{FF2B5EF4-FFF2-40B4-BE49-F238E27FC236}">
                <a16:creationId xmlns:a16="http://schemas.microsoft.com/office/drawing/2014/main" id="{787A1779-FD06-4BA5-BD37-A6422BF1E57D}"/>
              </a:ext>
            </a:extLst>
          </p:cNvPr>
          <p:cNvGrpSpPr/>
          <p:nvPr/>
        </p:nvGrpSpPr>
        <p:grpSpPr>
          <a:xfrm>
            <a:off x="3813148" y="1560332"/>
            <a:ext cx="285335" cy="460184"/>
            <a:chOff x="3770820" y="1560332"/>
            <a:chExt cx="285335" cy="460184"/>
          </a:xfrm>
        </p:grpSpPr>
        <p:sp>
          <p:nvSpPr>
            <p:cNvPr id="154" name="TextBox 153">
              <a:extLst>
                <a:ext uri="{FF2B5EF4-FFF2-40B4-BE49-F238E27FC236}">
                  <a16:creationId xmlns:a16="http://schemas.microsoft.com/office/drawing/2014/main" id="{A80C704F-F46F-47C9-800F-5969AF7DD498}"/>
                </a:ext>
              </a:extLst>
            </p:cNvPr>
            <p:cNvSpPr txBox="1"/>
            <p:nvPr/>
          </p:nvSpPr>
          <p:spPr>
            <a:xfrm>
              <a:off x="3770820" y="1854317"/>
              <a:ext cx="285335"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8" name="Graphic 7">
              <a:extLst>
                <a:ext uri="{FF2B5EF4-FFF2-40B4-BE49-F238E27FC236}">
                  <a16:creationId xmlns:a16="http://schemas.microsoft.com/office/drawing/2014/main" id="{804149E5-E097-4F27-95C4-92B0874016C5}"/>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828753" y="1560332"/>
              <a:ext cx="169469" cy="169469"/>
            </a:xfrm>
            <a:prstGeom prst="rect">
              <a:avLst/>
            </a:prstGeom>
          </p:spPr>
        </p:pic>
      </p:grpSp>
      <p:grpSp>
        <p:nvGrpSpPr>
          <p:cNvPr id="30" name="Group 29">
            <a:extLst>
              <a:ext uri="{FF2B5EF4-FFF2-40B4-BE49-F238E27FC236}">
                <a16:creationId xmlns:a16="http://schemas.microsoft.com/office/drawing/2014/main" id="{D9014211-6E18-4511-8C10-7F1F73178A72}"/>
              </a:ext>
            </a:extLst>
          </p:cNvPr>
          <p:cNvGrpSpPr/>
          <p:nvPr/>
        </p:nvGrpSpPr>
        <p:grpSpPr>
          <a:xfrm>
            <a:off x="8118418" y="1558037"/>
            <a:ext cx="471283" cy="500600"/>
            <a:chOff x="8344693" y="1558037"/>
            <a:chExt cx="471283" cy="500600"/>
          </a:xfrm>
        </p:grpSpPr>
        <p:sp>
          <p:nvSpPr>
            <p:cNvPr id="155" name="TextBox 154">
              <a:extLst>
                <a:ext uri="{FF2B5EF4-FFF2-40B4-BE49-F238E27FC236}">
                  <a16:creationId xmlns:a16="http://schemas.microsoft.com/office/drawing/2014/main" id="{8925A996-2C62-444C-9F8E-AE5928F7AB93}"/>
                </a:ext>
              </a:extLst>
            </p:cNvPr>
            <p:cNvSpPr txBox="1"/>
            <p:nvPr/>
          </p:nvSpPr>
          <p:spPr>
            <a:xfrm>
              <a:off x="8344693" y="1868841"/>
              <a:ext cx="471283" cy="189796"/>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Contact Lens</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400" b="0" i="1" u="none" strike="noStrike" kern="1200" cap="none" spc="0" normalizeH="0" baseline="0" noProof="0" dirty="0">
                  <a:ln>
                    <a:noFill/>
                  </a:ln>
                  <a:solidFill>
                    <a:srgbClr val="FFFFFF"/>
                  </a:solidFill>
                  <a:effectLst/>
                  <a:uLnTx/>
                  <a:uFillTx/>
                  <a:latin typeface="Amazon Ember"/>
                  <a:ea typeface="+mn-ea"/>
                  <a:cs typeface="+mn-cs"/>
                </a:rPr>
                <a:t>For Amazon Connect</a:t>
              </a:r>
              <a:endParaRPr kumimoji="0" lang="en-US" sz="600" b="0" i="1"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2" name="Graphic 155">
              <a:extLst>
                <a:ext uri="{FF2B5EF4-FFF2-40B4-BE49-F238E27FC236}">
                  <a16:creationId xmlns:a16="http://schemas.microsoft.com/office/drawing/2014/main" id="{497272C7-51B0-45ED-8BEB-3569515B7668}"/>
                </a:ext>
              </a:extLst>
            </p:cNvPr>
            <p:cNvGrpSpPr/>
            <p:nvPr/>
          </p:nvGrpSpPr>
          <p:grpSpPr>
            <a:xfrm>
              <a:off x="8481345" y="1558037"/>
              <a:ext cx="197978" cy="174058"/>
              <a:chOff x="10082401" y="4519254"/>
              <a:chExt cx="474717" cy="417360"/>
            </a:xfrm>
            <a:solidFill>
              <a:srgbClr val="FFFFFF"/>
            </a:solidFill>
          </p:grpSpPr>
          <p:sp>
            <p:nvSpPr>
              <p:cNvPr id="13" name="Freeform: Shape 12">
                <a:extLst>
                  <a:ext uri="{FF2B5EF4-FFF2-40B4-BE49-F238E27FC236}">
                    <a16:creationId xmlns:a16="http://schemas.microsoft.com/office/drawing/2014/main" id="{C46E2294-8577-43E9-9165-E8CA8C77B046}"/>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Freeform: Shape 13">
                <a:extLst>
                  <a:ext uri="{FF2B5EF4-FFF2-40B4-BE49-F238E27FC236}">
                    <a16:creationId xmlns:a16="http://schemas.microsoft.com/office/drawing/2014/main" id="{9E826D81-248E-4BE7-A54A-FA027C3EA39F}"/>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Freeform: Shape 14">
                <a:extLst>
                  <a:ext uri="{FF2B5EF4-FFF2-40B4-BE49-F238E27FC236}">
                    <a16:creationId xmlns:a16="http://schemas.microsoft.com/office/drawing/2014/main" id="{8786E4CE-960A-41BB-98F1-8083528B014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157" name="TextBox 156">
            <a:extLst>
              <a:ext uri="{FF2B5EF4-FFF2-40B4-BE49-F238E27FC236}">
                <a16:creationId xmlns:a16="http://schemas.microsoft.com/office/drawing/2014/main" id="{19D31F19-317D-4877-9032-5AB52DC69A88}"/>
              </a:ext>
            </a:extLst>
          </p:cNvPr>
          <p:cNvSpPr txBox="1"/>
          <p:nvPr/>
        </p:nvSpPr>
        <p:spPr>
          <a:xfrm>
            <a:off x="4592100" y="2716741"/>
            <a:ext cx="1567675" cy="219291"/>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mazon Ember"/>
                <a:ea typeface="+mn-ea"/>
                <a:cs typeface="+mn-cs"/>
              </a:rPr>
              <a:t>SageMaker Studio IDE</a:t>
            </a:r>
          </a:p>
        </p:txBody>
      </p:sp>
      <p:grpSp>
        <p:nvGrpSpPr>
          <p:cNvPr id="18" name="Group 17">
            <a:extLst>
              <a:ext uri="{FF2B5EF4-FFF2-40B4-BE49-F238E27FC236}">
                <a16:creationId xmlns:a16="http://schemas.microsoft.com/office/drawing/2014/main" id="{D9B935F8-7DAA-41DC-9F96-2C8A86864E22}"/>
              </a:ext>
            </a:extLst>
          </p:cNvPr>
          <p:cNvGrpSpPr/>
          <p:nvPr/>
        </p:nvGrpSpPr>
        <p:grpSpPr>
          <a:xfrm>
            <a:off x="7499536" y="1538070"/>
            <a:ext cx="347852" cy="482446"/>
            <a:chOff x="7499536" y="1538070"/>
            <a:chExt cx="347852" cy="482446"/>
          </a:xfrm>
        </p:grpSpPr>
        <p:sp>
          <p:nvSpPr>
            <p:cNvPr id="366" name="TextBox 365">
              <a:extLst>
                <a:ext uri="{FF2B5EF4-FFF2-40B4-BE49-F238E27FC236}">
                  <a16:creationId xmlns:a16="http://schemas.microsoft.com/office/drawing/2014/main" id="{6217BF6F-9563-4C63-A54E-831DE96BADEF}"/>
                </a:ext>
              </a:extLst>
            </p:cNvPr>
            <p:cNvSpPr txBox="1"/>
            <p:nvPr/>
          </p:nvSpPr>
          <p:spPr>
            <a:xfrm>
              <a:off x="7499536" y="1854317"/>
              <a:ext cx="347852"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CodeGuru</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9" name="Graphic 17">
              <a:extLst>
                <a:ext uri="{FF2B5EF4-FFF2-40B4-BE49-F238E27FC236}">
                  <a16:creationId xmlns:a16="http://schemas.microsoft.com/office/drawing/2014/main" id="{A8C0456A-2CBA-495E-AD0B-FB3E01055F32}"/>
                </a:ext>
              </a:extLst>
            </p:cNvPr>
            <p:cNvGrpSpPr/>
            <p:nvPr/>
          </p:nvGrpSpPr>
          <p:grpSpPr>
            <a:xfrm>
              <a:off x="7581056" y="1538070"/>
              <a:ext cx="184812" cy="213992"/>
              <a:chOff x="12146542" y="2891788"/>
              <a:chExt cx="361950" cy="419100"/>
            </a:xfrm>
            <a:solidFill>
              <a:schemeClr val="tx1"/>
            </a:solidFill>
          </p:grpSpPr>
          <p:sp>
            <p:nvSpPr>
              <p:cNvPr id="20" name="Freeform: Shape 19">
                <a:extLst>
                  <a:ext uri="{FF2B5EF4-FFF2-40B4-BE49-F238E27FC236}">
                    <a16:creationId xmlns:a16="http://schemas.microsoft.com/office/drawing/2014/main" id="{39BEED1E-2B2D-43DC-8309-FC3D35254E1D}"/>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1" name="Freeform: Shape 20">
                <a:extLst>
                  <a:ext uri="{FF2B5EF4-FFF2-40B4-BE49-F238E27FC236}">
                    <a16:creationId xmlns:a16="http://schemas.microsoft.com/office/drawing/2014/main" id="{808AB25F-9B2A-40AF-B8A3-9E16CBFF8229}"/>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EDF173F6-42DC-41D8-8D23-7847F9FC68F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A8D854B5-9C1B-4AC5-B6D4-F70A3830807C}"/>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B4BD3D9D-1C91-40A9-845D-92733EE90E06}"/>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8FF047DB-1436-4845-AB08-98ACCD44419F}"/>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5D943C44-8490-4FB8-ADF2-6E6801EFF4D6}"/>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FBB764D8-FE71-4A09-AC33-473C0B396ADE}"/>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15564321-818F-44F3-A7C0-8086B7E9EC99}"/>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F2520EDE-198F-4BAA-A2E3-BF1618710ADC}"/>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25" name="Graphic 250">
            <a:extLst>
              <a:ext uri="{FF2B5EF4-FFF2-40B4-BE49-F238E27FC236}">
                <a16:creationId xmlns:a16="http://schemas.microsoft.com/office/drawing/2014/main" id="{389CA4A5-EC2E-4A22-BAC4-49CE03C7DAE2}"/>
              </a:ext>
            </a:extLst>
          </p:cNvPr>
          <p:cNvGrpSpPr/>
          <p:nvPr/>
        </p:nvGrpSpPr>
        <p:grpSpPr>
          <a:xfrm>
            <a:off x="877965" y="2720419"/>
            <a:ext cx="240278" cy="239473"/>
            <a:chOff x="9831030" y="449332"/>
            <a:chExt cx="390741" cy="389432"/>
          </a:xfrm>
        </p:grpSpPr>
        <p:sp>
          <p:nvSpPr>
            <p:cNvPr id="126" name="Freeform: Shape 125">
              <a:extLst>
                <a:ext uri="{FF2B5EF4-FFF2-40B4-BE49-F238E27FC236}">
                  <a16:creationId xmlns:a16="http://schemas.microsoft.com/office/drawing/2014/main" id="{15CA0F30-91B9-4BA9-9A37-FF7158DF667C}"/>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533BFFBA-DB60-4CCB-BAC9-BDBA7B674AFD}"/>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C88BC4CE-35DE-45D5-9949-4017341395D0}"/>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69300124-178F-4B8F-9CD1-16C9C2980FD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D42F425A-14A8-4F4D-9423-00C777033879}"/>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DEFB041E-2813-42FA-AC1A-8CA64BF2230E}"/>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C78F7567-ED32-428F-AEE4-4C23F9ED914F}"/>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140EDF0D-C170-466D-A459-B30D1F1D61A5}"/>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5F93B5EE-65BC-4663-8494-5AFA9C00E02D}"/>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215B875F-8230-4A0B-921E-378A069D100F}"/>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49E72131-314D-4519-AE4C-8D9A889C263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6CE988C7-33A8-48AB-8EF8-AF39E0EFC476}"/>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DD8DAE4D-ED27-47F8-BE50-EA1397C266FB}"/>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305E2E61-3BCB-4BCF-9DAA-79768B92A7E6}"/>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C8E1B2D8-3923-48A7-84D1-3B1BA79BD56E}"/>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3B0126AD-3838-439E-904E-5A6539BD7B41}"/>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2D3F5C4E-5739-4F5A-A29E-A5257FF6419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C1E567DE-6D74-48D8-8E83-7C24106F0AB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C774794F-01DF-47CE-9335-389CCA9562B8}"/>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451BCC99-E485-4AC2-B072-5623A0EBE8D8}"/>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grpSp>
      <p:sp>
        <p:nvSpPr>
          <p:cNvPr id="6" name="Rectangle 5"/>
          <p:cNvSpPr/>
          <p:nvPr/>
        </p:nvSpPr>
        <p:spPr>
          <a:xfrm>
            <a:off x="648489" y="2983893"/>
            <a:ext cx="699230" cy="338554"/>
          </a:xfrm>
          <a:prstGeom prst="rect">
            <a:avLst/>
          </a:prstGeom>
        </p:spPr>
        <p:txBody>
          <a:bodyPr wrap="none">
            <a:spAutoFit/>
          </a:bodyPr>
          <a:lstStyle/>
          <a:p>
            <a:pPr marL="0" marR="0" lvl="0" indent="0" algn="ctr" defTabSz="587549" rtl="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Amazon </a:t>
            </a:r>
            <a:b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br>
            <a:r>
              <a:rPr kumimoji="0" lang="en-US" sz="800" b="0" i="0" u="none" strike="noStrike" kern="0" cap="none" spc="0" normalizeH="0" baseline="0" noProof="0" dirty="0" err="1">
                <a:ln>
                  <a:noFill/>
                </a:ln>
                <a:solidFill>
                  <a:srgbClr val="FFFFFF"/>
                </a:solidFill>
                <a:effectLst/>
                <a:uLnTx/>
                <a:uFillTx/>
                <a:latin typeface="Amazon Ember"/>
                <a:ea typeface="Amazon Ember" panose="020B0603020204020204" pitchFamily="34" charset="0"/>
                <a:cs typeface="Amazon Ember" panose="020B0603020204020204" pitchFamily="34" charset="0"/>
              </a:rPr>
              <a:t>SageMaker</a:t>
            </a:r>
            <a:endPar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pic>
        <p:nvPicPr>
          <p:cNvPr id="159" name="Picture 158"/>
          <p:cNvPicPr>
            <a:picLocks noChangeAspect="1"/>
          </p:cNvPicPr>
          <p:nvPr/>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40079" y="4131241"/>
            <a:ext cx="484262" cy="291562"/>
          </a:xfrm>
          <a:prstGeom prst="rect">
            <a:avLst/>
          </a:prstGeom>
        </p:spPr>
      </p:pic>
      <p:sp>
        <p:nvSpPr>
          <p:cNvPr id="163" name="TextBox 162"/>
          <p:cNvSpPr txBox="1"/>
          <p:nvPr/>
        </p:nvSpPr>
        <p:spPr>
          <a:xfrm>
            <a:off x="3787182" y="4236934"/>
            <a:ext cx="1078800" cy="1692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D</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eep</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raph</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L</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ibrary</a:t>
            </a:r>
          </a:p>
        </p:txBody>
      </p:sp>
      <p:sp>
        <p:nvSpPr>
          <p:cNvPr id="161" name="Rectangle 160">
            <a:extLst>
              <a:ext uri="{FF2B5EF4-FFF2-40B4-BE49-F238E27FC236}">
                <a16:creationId xmlns:a16="http://schemas.microsoft.com/office/drawing/2014/main" id="{A0CAD47E-722F-4FE3-859F-36A8C11DBF37}"/>
              </a:ext>
            </a:extLst>
          </p:cNvPr>
          <p:cNvSpPr/>
          <p:nvPr/>
        </p:nvSpPr>
        <p:spPr>
          <a:xfrm>
            <a:off x="-2398" y="2256552"/>
            <a:ext cx="9143999" cy="2405112"/>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17" name="Group 16">
            <a:extLst>
              <a:ext uri="{FF2B5EF4-FFF2-40B4-BE49-F238E27FC236}">
                <a16:creationId xmlns:a16="http://schemas.microsoft.com/office/drawing/2014/main" id="{81E5C759-00F3-4D06-905F-AE59A708DC2D}"/>
              </a:ext>
            </a:extLst>
          </p:cNvPr>
          <p:cNvGrpSpPr/>
          <p:nvPr/>
        </p:nvGrpSpPr>
        <p:grpSpPr>
          <a:xfrm>
            <a:off x="6647377" y="1533296"/>
            <a:ext cx="519373" cy="487220"/>
            <a:chOff x="6647377" y="1533296"/>
            <a:chExt cx="519373" cy="487220"/>
          </a:xfrm>
        </p:grpSpPr>
        <p:sp>
          <p:nvSpPr>
            <p:cNvPr id="365" name="TextBox 364">
              <a:extLst>
                <a:ext uri="{FF2B5EF4-FFF2-40B4-BE49-F238E27FC236}">
                  <a16:creationId xmlns:a16="http://schemas.microsoft.com/office/drawing/2014/main" id="{2EF6CD95-6B3A-45A2-BD83-6A1DD38F3D19}"/>
                </a:ext>
              </a:extLst>
            </p:cNvPr>
            <p:cNvSpPr txBox="1"/>
            <p:nvPr/>
          </p:nvSpPr>
          <p:spPr>
            <a:xfrm>
              <a:off x="6647377" y="1854317"/>
              <a:ext cx="519373"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16" name="Freeform 5">
              <a:extLst>
                <a:ext uri="{FF2B5EF4-FFF2-40B4-BE49-F238E27FC236}">
                  <a16:creationId xmlns:a16="http://schemas.microsoft.com/office/drawing/2014/main" id="{572DCF4A-272D-4394-9CC0-3C5DF062E8BF}"/>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46" name="Group 45">
            <a:extLst>
              <a:ext uri="{FF2B5EF4-FFF2-40B4-BE49-F238E27FC236}">
                <a16:creationId xmlns:a16="http://schemas.microsoft.com/office/drawing/2014/main" id="{14A80C10-44DE-4697-8595-2E4A0A9098F2}"/>
              </a:ext>
            </a:extLst>
          </p:cNvPr>
          <p:cNvGrpSpPr/>
          <p:nvPr/>
        </p:nvGrpSpPr>
        <p:grpSpPr>
          <a:xfrm>
            <a:off x="2795591" y="1554254"/>
            <a:ext cx="323807" cy="466262"/>
            <a:chOff x="2795591" y="1554254"/>
            <a:chExt cx="323807" cy="466262"/>
          </a:xfrm>
        </p:grpSpPr>
        <p:sp>
          <p:nvSpPr>
            <p:cNvPr id="361" name="TextBox 360">
              <a:extLst>
                <a:ext uri="{FF2B5EF4-FFF2-40B4-BE49-F238E27FC236}">
                  <a16:creationId xmlns:a16="http://schemas.microsoft.com/office/drawing/2014/main" id="{D0D03EC6-FB2B-483A-91CC-B5404212E290}"/>
                </a:ext>
              </a:extLst>
            </p:cNvPr>
            <p:cNvSpPr txBox="1"/>
            <p:nvPr/>
          </p:nvSpPr>
          <p:spPr>
            <a:xfrm>
              <a:off x="2795591" y="1854317"/>
              <a:ext cx="323807"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45" name="Freeform: Shape 44">
              <a:extLst>
                <a:ext uri="{FF2B5EF4-FFF2-40B4-BE49-F238E27FC236}">
                  <a16:creationId xmlns:a16="http://schemas.microsoft.com/office/drawing/2014/main" id="{EA00A8D4-1963-446E-BC9B-B5110C40F2E7}"/>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8" name="Oval 157">
            <a:extLst>
              <a:ext uri="{FF2B5EF4-FFF2-40B4-BE49-F238E27FC236}">
                <a16:creationId xmlns:a16="http://schemas.microsoft.com/office/drawing/2014/main" id="{CA117BE9-5C9F-FA42-B3A3-D443B55EFF4E}"/>
              </a:ext>
            </a:extLst>
          </p:cNvPr>
          <p:cNvSpPr/>
          <p:nvPr/>
        </p:nvSpPr>
        <p:spPr>
          <a:xfrm>
            <a:off x="378215" y="1267979"/>
            <a:ext cx="775242" cy="976976"/>
          </a:xfrm>
          <a:prstGeom prst="ellipse">
            <a:avLst/>
          </a:prstGeom>
          <a:solidFill>
            <a:srgbClr val="FFC000">
              <a:alpha val="2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Tree>
    <p:extLst>
      <p:ext uri="{BB962C8B-B14F-4D97-AF65-F5344CB8AC3E}">
        <p14:creationId xmlns:p14="http://schemas.microsoft.com/office/powerpoint/2010/main" val="203827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D8E937-21C6-7648-AB19-FE6074701899}"/>
              </a:ext>
            </a:extLst>
          </p:cNvPr>
          <p:cNvSpPr>
            <a:spLocks noGrp="1"/>
          </p:cNvSpPr>
          <p:nvPr>
            <p:ph type="title"/>
          </p:nvPr>
        </p:nvSpPr>
        <p:spPr/>
        <p:txBody>
          <a:bodyPr/>
          <a:lstStyle/>
          <a:p>
            <a:r>
              <a:rPr lang="en-US" sz="2800" dirty="0"/>
              <a:t>Amazon Rekognition Overview</a:t>
            </a:r>
          </a:p>
        </p:txBody>
      </p:sp>
    </p:spTree>
    <p:extLst>
      <p:ext uri="{BB962C8B-B14F-4D97-AF65-F5344CB8AC3E}">
        <p14:creationId xmlns:p14="http://schemas.microsoft.com/office/powerpoint/2010/main" val="41584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latin typeface="+mj-lt"/>
              </a:rPr>
              <a:t>Amazon </a:t>
            </a:r>
            <a:r>
              <a:rPr lang="en-US" dirty="0" err="1">
                <a:latin typeface="+mj-lt"/>
              </a:rPr>
              <a:t>Rekognition</a:t>
            </a:r>
            <a:br>
              <a:rPr lang="en-US" dirty="0">
                <a:latin typeface="+mj-lt"/>
              </a:rPr>
            </a:br>
            <a:r>
              <a:rPr lang="en-US" sz="1800" dirty="0">
                <a:solidFill>
                  <a:srgbClr val="FFCC00"/>
                </a:solidFill>
                <a:ea typeface="Amazon Ember Cd" panose="020B0606020204020204" pitchFamily="34" charset="0"/>
                <a:cs typeface="Amazon Ember Cd" panose="020B0606020204020204" pitchFamily="34" charset="0"/>
              </a:rPr>
              <a:t>Deep-Learning-Based Image and Video Analysis</a:t>
            </a:r>
          </a:p>
        </p:txBody>
      </p:sp>
      <p:pic>
        <p:nvPicPr>
          <p:cNvPr id="12" name="Picture 11">
            <a:extLst>
              <a:ext uri="{FF2B5EF4-FFF2-40B4-BE49-F238E27FC236}">
                <a16:creationId xmlns:a16="http://schemas.microsoft.com/office/drawing/2014/main" id="{E4D11547-0278-FD4C-BAB4-87E102DB5A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81331" y="1439333"/>
            <a:ext cx="4502971" cy="2935084"/>
          </a:xfrm>
          <a:prstGeom prst="rect">
            <a:avLst/>
          </a:prstGeom>
        </p:spPr>
      </p:pic>
      <p:grpSp>
        <p:nvGrpSpPr>
          <p:cNvPr id="5" name="Group 4">
            <a:extLst>
              <a:ext uri="{FF2B5EF4-FFF2-40B4-BE49-F238E27FC236}">
                <a16:creationId xmlns:a16="http://schemas.microsoft.com/office/drawing/2014/main" id="{16AEC464-F4B6-9646-B947-68D6537F04DC}"/>
              </a:ext>
            </a:extLst>
          </p:cNvPr>
          <p:cNvGrpSpPr/>
          <p:nvPr/>
        </p:nvGrpSpPr>
        <p:grpSpPr>
          <a:xfrm>
            <a:off x="2791736" y="1876134"/>
            <a:ext cx="368665" cy="2061482"/>
            <a:chOff x="7497845" y="3200400"/>
            <a:chExt cx="589864" cy="3298371"/>
          </a:xfrm>
          <a:solidFill>
            <a:srgbClr val="F8991C"/>
          </a:solidFill>
        </p:grpSpPr>
        <p:grpSp>
          <p:nvGrpSpPr>
            <p:cNvPr id="6" name="Group 5">
              <a:extLst>
                <a:ext uri="{FF2B5EF4-FFF2-40B4-BE49-F238E27FC236}">
                  <a16:creationId xmlns:a16="http://schemas.microsoft.com/office/drawing/2014/main" id="{7D750E8F-CA89-A449-9677-D93A87B3C80F}"/>
                </a:ext>
              </a:extLst>
            </p:cNvPr>
            <p:cNvGrpSpPr/>
            <p:nvPr/>
          </p:nvGrpSpPr>
          <p:grpSpPr>
            <a:xfrm>
              <a:off x="7497845" y="3200400"/>
              <a:ext cx="589864" cy="3298371"/>
              <a:chOff x="7497845" y="3200400"/>
              <a:chExt cx="589864" cy="3298371"/>
            </a:xfrm>
            <a:grpFill/>
          </p:grpSpPr>
          <p:cxnSp>
            <p:nvCxnSpPr>
              <p:cNvPr id="8" name="Straight Connector 7">
                <a:extLst>
                  <a:ext uri="{FF2B5EF4-FFF2-40B4-BE49-F238E27FC236}">
                    <a16:creationId xmlns:a16="http://schemas.microsoft.com/office/drawing/2014/main" id="{500C01D2-D07A-DC4C-A9CD-ECC0A54291BC}"/>
                  </a:ext>
                </a:extLst>
              </p:cNvPr>
              <p:cNvCxnSpPr>
                <a:cxnSpLocks/>
              </p:cNvCxnSpPr>
              <p:nvPr/>
            </p:nvCxnSpPr>
            <p:spPr>
              <a:xfrm>
                <a:off x="7792777" y="3200400"/>
                <a:ext cx="0" cy="3298371"/>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1041512-C528-8543-B9FA-D0992B8D995B}"/>
                  </a:ext>
                </a:extLst>
              </p:cNvPr>
              <p:cNvSpPr/>
              <p:nvPr/>
            </p:nvSpPr>
            <p:spPr>
              <a:xfrm rot="16200000">
                <a:off x="7497845" y="4554654"/>
                <a:ext cx="589864" cy="589864"/>
              </a:xfrm>
              <a:prstGeom prst="ellipse">
                <a:avLst/>
              </a:prstGeom>
              <a:solidFill>
                <a:srgbClr val="FFCC00"/>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57150" tIns="28575" rIns="57150" bIns="28575" numCol="1" anchor="t" anchorCtr="0" compatLnSpc="1">
                <a:prstTxWarp prst="textNoShape">
                  <a:avLst/>
                </a:prstTxWarp>
              </a:bodyPr>
              <a:lstStyle/>
              <a:p>
                <a:endParaRPr lang="en-US" sz="1125" dirty="0"/>
              </a:p>
            </p:txBody>
          </p:sp>
        </p:grpSp>
        <p:sp>
          <p:nvSpPr>
            <p:cNvPr id="7" name="Rectangle 3">
              <a:extLst>
                <a:ext uri="{FF2B5EF4-FFF2-40B4-BE49-F238E27FC236}">
                  <a16:creationId xmlns:a16="http://schemas.microsoft.com/office/drawing/2014/main" id="{C3DB6D38-3FAD-E546-87D8-E42E2DAB1148}"/>
                </a:ext>
              </a:extLst>
            </p:cNvPr>
            <p:cNvSpPr/>
            <p:nvPr/>
          </p:nvSpPr>
          <p:spPr bwMode="auto">
            <a:xfrm rot="2700000">
              <a:off x="7651749" y="4746657"/>
              <a:ext cx="205856" cy="205856"/>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solidFill>
              <a:srgbClr val="FFCC00"/>
            </a:solidFill>
            <a:ln w="25400" cap="flat">
              <a:solidFill>
                <a:schemeClr val="tx1"/>
              </a:solidFill>
              <a:prstDash val="solid"/>
              <a:miter lim="800000"/>
              <a:headEnd/>
              <a:tailEnd/>
            </a:ln>
          </p:spPr>
          <p:txBody>
            <a:bodyPr vert="horz" wrap="square" lIns="54911" tIns="27455" rIns="54911" bIns="27455" numCol="1" anchor="t" anchorCtr="0" compatLnSpc="1">
              <a:prstTxWarp prst="textNoShape">
                <a:avLst/>
              </a:prstTxWarp>
            </a:bodyPr>
            <a:lstStyle/>
            <a:p>
              <a:pPr defTabSz="549093">
                <a:defRPr/>
              </a:pPr>
              <a:endParaRPr lang="en-US" sz="1103" kern="0" dirty="0">
                <a:solidFill>
                  <a:srgbClr val="505050"/>
                </a:solidFill>
                <a:latin typeface="Segoe UI Semilight"/>
              </a:endParaRPr>
            </a:p>
          </p:txBody>
        </p:sp>
      </p:grpSp>
      <p:pic>
        <p:nvPicPr>
          <p:cNvPr id="10" name="Picture 9">
            <a:extLst>
              <a:ext uri="{FF2B5EF4-FFF2-40B4-BE49-F238E27FC236}">
                <a16:creationId xmlns:a16="http://schemas.microsoft.com/office/drawing/2014/main" id="{98FC3F70-8075-884D-880D-BDF3205B0E6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9904" y="1821842"/>
            <a:ext cx="1520902" cy="2170068"/>
          </a:xfrm>
          <a:prstGeom prst="rect">
            <a:avLst/>
          </a:prstGeom>
        </p:spPr>
      </p:pic>
    </p:spTree>
    <p:extLst>
      <p:ext uri="{BB962C8B-B14F-4D97-AF65-F5344CB8AC3E}">
        <p14:creationId xmlns:p14="http://schemas.microsoft.com/office/powerpoint/2010/main" val="145667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window&#10;&#10;Description automatically generated">
            <a:extLst>
              <a:ext uri="{FF2B5EF4-FFF2-40B4-BE49-F238E27FC236}">
                <a16:creationId xmlns:a16="http://schemas.microsoft.com/office/drawing/2014/main" id="{2243156B-8CB8-4D81-AFC6-A242036256A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23215" y="3430454"/>
            <a:ext cx="1590512" cy="907534"/>
          </a:xfrm>
          <a:prstGeom prst="rect">
            <a:avLst/>
          </a:prstGeom>
        </p:spPr>
      </p:pic>
      <p:sp>
        <p:nvSpPr>
          <p:cNvPr id="29" name="Title 28">
            <a:extLst>
              <a:ext uri="{FF2B5EF4-FFF2-40B4-BE49-F238E27FC236}">
                <a16:creationId xmlns:a16="http://schemas.microsoft.com/office/drawing/2014/main" id="{7C9F4053-FE29-4DE9-A96F-34807691008B}"/>
              </a:ext>
            </a:extLst>
          </p:cNvPr>
          <p:cNvSpPr>
            <a:spLocks noGrp="1"/>
          </p:cNvSpPr>
          <p:nvPr>
            <p:ph type="title"/>
          </p:nvPr>
        </p:nvSpPr>
        <p:spPr>
          <a:xfrm>
            <a:off x="157210" y="44036"/>
            <a:ext cx="8739267" cy="674749"/>
          </a:xfrm>
        </p:spPr>
        <p:txBody>
          <a:bodyPr/>
          <a:lstStyle/>
          <a:p>
            <a:pPr lvl="0"/>
            <a:r>
              <a:rPr lang="en-US" dirty="0"/>
              <a:t>Amazon Rekognition Features</a:t>
            </a:r>
            <a:endParaRPr lang="en-US" noProof="0" dirty="0"/>
          </a:p>
        </p:txBody>
      </p:sp>
      <p:pic>
        <p:nvPicPr>
          <p:cNvPr id="9" name="Picture 8">
            <a:extLst>
              <a:ext uri="{FF2B5EF4-FFF2-40B4-BE49-F238E27FC236}">
                <a16:creationId xmlns:a16="http://schemas.microsoft.com/office/drawing/2014/main" id="{D0F52E66-3C4A-7B43-A4C8-2A4FEAD81DC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3810" y="2073035"/>
            <a:ext cx="1591547" cy="904874"/>
          </a:xfrm>
          <a:prstGeom prst="rect">
            <a:avLst/>
          </a:prstGeom>
          <a:ln w="15875">
            <a:noFill/>
          </a:ln>
        </p:spPr>
      </p:pic>
      <p:pic>
        <p:nvPicPr>
          <p:cNvPr id="10" name="Picture 9">
            <a:extLst>
              <a:ext uri="{FF2B5EF4-FFF2-40B4-BE49-F238E27FC236}">
                <a16:creationId xmlns:a16="http://schemas.microsoft.com/office/drawing/2014/main" id="{F8D3861E-344F-A048-8216-A06F6012915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26532" y="755826"/>
            <a:ext cx="1591547" cy="891481"/>
          </a:xfrm>
          <a:prstGeom prst="rect">
            <a:avLst/>
          </a:prstGeom>
          <a:ln w="15875">
            <a:noFill/>
          </a:ln>
        </p:spPr>
      </p:pic>
      <p:sp>
        <p:nvSpPr>
          <p:cNvPr id="19" name="TextBox 18">
            <a:extLst>
              <a:ext uri="{FF2B5EF4-FFF2-40B4-BE49-F238E27FC236}">
                <a16:creationId xmlns:a16="http://schemas.microsoft.com/office/drawing/2014/main" id="{CA2B40A9-3C86-3948-BA5B-B2FF4711BFB7}"/>
              </a:ext>
            </a:extLst>
          </p:cNvPr>
          <p:cNvSpPr txBox="1"/>
          <p:nvPr/>
        </p:nvSpPr>
        <p:spPr>
          <a:xfrm>
            <a:off x="6945101" y="3111005"/>
            <a:ext cx="1368965"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CELEBRITY RECOGNITION</a:t>
            </a:r>
          </a:p>
        </p:txBody>
      </p:sp>
      <p:pic>
        <p:nvPicPr>
          <p:cNvPr id="4" name="Picture 3">
            <a:extLst>
              <a:ext uri="{FF2B5EF4-FFF2-40B4-BE49-F238E27FC236}">
                <a16:creationId xmlns:a16="http://schemas.microsoft.com/office/drawing/2014/main" id="{936C0E70-5F22-F841-A6C2-A59D68838E4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804523" y="748547"/>
            <a:ext cx="1591547" cy="902232"/>
          </a:xfrm>
          <a:prstGeom prst="rect">
            <a:avLst/>
          </a:prstGeom>
          <a:ln w="15875">
            <a:noFill/>
          </a:ln>
        </p:spPr>
      </p:pic>
      <p:pic>
        <p:nvPicPr>
          <p:cNvPr id="8" name="Picture 7" descr="Face-search.png">
            <a:extLst>
              <a:ext uri="{FF2B5EF4-FFF2-40B4-BE49-F238E27FC236}">
                <a16:creationId xmlns:a16="http://schemas.microsoft.com/office/drawing/2014/main" id="{C3B07596-6ED2-8F4C-A2E7-A8D5477A14F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17681" y="2080973"/>
            <a:ext cx="1579786" cy="909339"/>
          </a:xfrm>
          <a:prstGeom prst="rect">
            <a:avLst/>
          </a:prstGeom>
          <a:ln w="15875">
            <a:noFill/>
          </a:ln>
        </p:spPr>
      </p:pic>
      <p:pic>
        <p:nvPicPr>
          <p:cNvPr id="11" name="Picture 10">
            <a:extLst>
              <a:ext uri="{FF2B5EF4-FFF2-40B4-BE49-F238E27FC236}">
                <a16:creationId xmlns:a16="http://schemas.microsoft.com/office/drawing/2014/main" id="{F9F4DAAE-64AC-EF4C-ABCA-CA0AF55211F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685287" y="3421726"/>
            <a:ext cx="1591547" cy="900471"/>
          </a:xfrm>
          <a:prstGeom prst="rect">
            <a:avLst/>
          </a:prstGeom>
          <a:ln w="15875">
            <a:noFill/>
          </a:ln>
        </p:spPr>
      </p:pic>
      <p:sp>
        <p:nvSpPr>
          <p:cNvPr id="18" name="TextBox 17">
            <a:extLst>
              <a:ext uri="{FF2B5EF4-FFF2-40B4-BE49-F238E27FC236}">
                <a16:creationId xmlns:a16="http://schemas.microsoft.com/office/drawing/2014/main" id="{558A10AD-B5E3-6E47-B64D-5CBF259AA716}"/>
              </a:ext>
            </a:extLst>
          </p:cNvPr>
          <p:cNvSpPr txBox="1"/>
          <p:nvPr/>
        </p:nvSpPr>
        <p:spPr>
          <a:xfrm>
            <a:off x="4900479" y="3111005"/>
            <a:ext cx="1404231"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FACE COMPARE &amp; SEARCH</a:t>
            </a:r>
          </a:p>
        </p:txBody>
      </p:sp>
      <p:sp>
        <p:nvSpPr>
          <p:cNvPr id="20" name="TextBox 19">
            <a:extLst>
              <a:ext uri="{FF2B5EF4-FFF2-40B4-BE49-F238E27FC236}">
                <a16:creationId xmlns:a16="http://schemas.microsoft.com/office/drawing/2014/main" id="{3020236C-5B95-5545-B3D7-459201F1F8A9}"/>
              </a:ext>
            </a:extLst>
          </p:cNvPr>
          <p:cNvSpPr txBox="1"/>
          <p:nvPr/>
        </p:nvSpPr>
        <p:spPr>
          <a:xfrm>
            <a:off x="6234999" y="4445736"/>
            <a:ext cx="492122"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PATHING</a:t>
            </a:r>
          </a:p>
        </p:txBody>
      </p:sp>
      <p:pic>
        <p:nvPicPr>
          <p:cNvPr id="6" name="Picture 5">
            <a:extLst>
              <a:ext uri="{FF2B5EF4-FFF2-40B4-BE49-F238E27FC236}">
                <a16:creationId xmlns:a16="http://schemas.microsoft.com/office/drawing/2014/main" id="{BDA9222D-AA70-B143-85CB-6B189BB7AB1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82663" y="2078988"/>
            <a:ext cx="1591547" cy="902891"/>
          </a:xfrm>
          <a:prstGeom prst="rect">
            <a:avLst/>
          </a:prstGeom>
          <a:ln w="15875">
            <a:noFill/>
          </a:ln>
        </p:spPr>
      </p:pic>
      <p:sp>
        <p:nvSpPr>
          <p:cNvPr id="17" name="TextBox 16">
            <a:extLst>
              <a:ext uri="{FF2B5EF4-FFF2-40B4-BE49-F238E27FC236}">
                <a16:creationId xmlns:a16="http://schemas.microsoft.com/office/drawing/2014/main" id="{6F6290D6-7493-9D4D-BBB2-8DB95F202EB2}"/>
              </a:ext>
            </a:extLst>
          </p:cNvPr>
          <p:cNvSpPr txBox="1"/>
          <p:nvPr/>
        </p:nvSpPr>
        <p:spPr>
          <a:xfrm>
            <a:off x="2707204" y="3111005"/>
            <a:ext cx="1742465"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FACE DETECTION AND ANALYSIS</a:t>
            </a:r>
          </a:p>
        </p:txBody>
      </p:sp>
      <p:pic>
        <p:nvPicPr>
          <p:cNvPr id="23" name="Picture 22">
            <a:extLst>
              <a:ext uri="{FF2B5EF4-FFF2-40B4-BE49-F238E27FC236}">
                <a16:creationId xmlns:a16="http://schemas.microsoft.com/office/drawing/2014/main" id="{2E071DEE-F700-2F4B-A7ED-3029941F288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368"/>
          <a:stretch/>
        </p:blipFill>
        <p:spPr>
          <a:xfrm>
            <a:off x="3648303" y="3430457"/>
            <a:ext cx="1602408" cy="885846"/>
          </a:xfrm>
          <a:prstGeom prst="rect">
            <a:avLst/>
          </a:prstGeom>
          <a:ln w="15875">
            <a:noFill/>
          </a:ln>
        </p:spPr>
      </p:pic>
      <p:sp>
        <p:nvSpPr>
          <p:cNvPr id="24" name="TextBox 23">
            <a:extLst>
              <a:ext uri="{FF2B5EF4-FFF2-40B4-BE49-F238E27FC236}">
                <a16:creationId xmlns:a16="http://schemas.microsoft.com/office/drawing/2014/main" id="{A690EB81-47E9-BA4C-838D-3294F60CB49C}"/>
              </a:ext>
            </a:extLst>
          </p:cNvPr>
          <p:cNvSpPr txBox="1"/>
          <p:nvPr/>
        </p:nvSpPr>
        <p:spPr>
          <a:xfrm>
            <a:off x="3914114" y="4445736"/>
            <a:ext cx="1075615"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LIVE STREAM VIDEO</a:t>
            </a:r>
          </a:p>
        </p:txBody>
      </p:sp>
      <p:pic>
        <p:nvPicPr>
          <p:cNvPr id="5" name="Picture 4">
            <a:extLst>
              <a:ext uri="{FF2B5EF4-FFF2-40B4-BE49-F238E27FC236}">
                <a16:creationId xmlns:a16="http://schemas.microsoft.com/office/drawing/2014/main" id="{596E86E7-F71F-3C46-B393-2CD069FCC4D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44137" y="748547"/>
            <a:ext cx="1654043" cy="906201"/>
          </a:xfrm>
          <a:prstGeom prst="rect">
            <a:avLst/>
          </a:prstGeom>
          <a:ln w="15875">
            <a:noFill/>
          </a:ln>
        </p:spPr>
      </p:pic>
      <p:pic>
        <p:nvPicPr>
          <p:cNvPr id="2" name="Picture 1">
            <a:extLst>
              <a:ext uri="{FF2B5EF4-FFF2-40B4-BE49-F238E27FC236}">
                <a16:creationId xmlns:a16="http://schemas.microsoft.com/office/drawing/2014/main" id="{58BE3F66-C3BC-7748-88D9-24B9B2AD1E12}"/>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738513" y="748547"/>
            <a:ext cx="1591547" cy="897271"/>
          </a:xfrm>
          <a:prstGeom prst="rect">
            <a:avLst/>
          </a:prstGeom>
          <a:ln w="15875">
            <a:noFill/>
          </a:ln>
        </p:spPr>
      </p:pic>
      <p:grpSp>
        <p:nvGrpSpPr>
          <p:cNvPr id="42" name="Group 41">
            <a:extLst>
              <a:ext uri="{FF2B5EF4-FFF2-40B4-BE49-F238E27FC236}">
                <a16:creationId xmlns:a16="http://schemas.microsoft.com/office/drawing/2014/main" id="{A28DDBA8-550B-4830-BF5B-F656B5E5B5A6}"/>
              </a:ext>
            </a:extLst>
          </p:cNvPr>
          <p:cNvGrpSpPr/>
          <p:nvPr/>
        </p:nvGrpSpPr>
        <p:grpSpPr>
          <a:xfrm>
            <a:off x="715151" y="1763192"/>
            <a:ext cx="7041806" cy="134652"/>
            <a:chOff x="1160650" y="3325224"/>
            <a:chExt cx="11266890" cy="215442"/>
          </a:xfrm>
        </p:grpSpPr>
        <p:sp>
          <p:nvSpPr>
            <p:cNvPr id="16" name="TextBox 15">
              <a:extLst>
                <a:ext uri="{FF2B5EF4-FFF2-40B4-BE49-F238E27FC236}">
                  <a16:creationId xmlns:a16="http://schemas.microsoft.com/office/drawing/2014/main" id="{937A33C4-82BD-2848-8829-812A5A74C945}"/>
                </a:ext>
              </a:extLst>
            </p:cNvPr>
            <p:cNvSpPr txBox="1"/>
            <p:nvPr/>
          </p:nvSpPr>
          <p:spPr>
            <a:xfrm>
              <a:off x="11996650" y="3325224"/>
              <a:ext cx="430890" cy="215442"/>
            </a:xfrm>
            <a:prstGeom prst="rect">
              <a:avLst/>
            </a:prstGeom>
            <a:noFill/>
          </p:spPr>
          <p:txBody>
            <a:bodyPr wrap="none" lIns="0" tIns="0" rIns="0" bIns="0" rtlCol="0">
              <a:spAutoFit/>
            </a:bodyPr>
            <a:lstStyle/>
            <a:p>
              <a:pPr algn="ctr" defTabSz="685602" eaLnBrk="0" fontAlgn="base" hangingPunct="0">
                <a:spcBef>
                  <a:spcPct val="0"/>
                </a:spcBef>
                <a:spcAft>
                  <a:spcPct val="0"/>
                </a:spcAft>
                <a:defRPr/>
              </a:pPr>
              <a:r>
                <a:rPr lang="en-US" sz="875" b="1" dirty="0">
                  <a:solidFill>
                    <a:schemeClr val="accent2"/>
                  </a:solidFill>
                  <a:latin typeface="Amazon Ember" charset="0"/>
                  <a:ea typeface="Amazon Ember" charset="0"/>
                  <a:cs typeface="Amazon Ember" charset="0"/>
                </a:rPr>
                <a:t>TEXT</a:t>
              </a:r>
            </a:p>
          </p:txBody>
        </p:sp>
        <p:sp>
          <p:nvSpPr>
            <p:cNvPr id="14" name="TextBox 13">
              <a:extLst>
                <a:ext uri="{FF2B5EF4-FFF2-40B4-BE49-F238E27FC236}">
                  <a16:creationId xmlns:a16="http://schemas.microsoft.com/office/drawing/2014/main" id="{C28B4433-3322-6C4C-A904-017393336AB5}"/>
                </a:ext>
              </a:extLst>
            </p:cNvPr>
            <p:cNvSpPr txBox="1"/>
            <p:nvPr/>
          </p:nvSpPr>
          <p:spPr>
            <a:xfrm>
              <a:off x="7935570" y="3325224"/>
              <a:ext cx="2082621" cy="215442"/>
            </a:xfrm>
            <a:prstGeom prst="rect">
              <a:avLst/>
            </a:prstGeom>
            <a:noFill/>
          </p:spPr>
          <p:txBody>
            <a:bodyPr wrap="none" lIns="0" tIns="0" rIns="0" bIns="0" rtlCol="0">
              <a:spAutoFit/>
            </a:bodyPr>
            <a:lstStyle/>
            <a:p>
              <a:pPr algn="ctr" defTabSz="685602" eaLnBrk="0" fontAlgn="base" hangingPunct="0">
                <a:spcBef>
                  <a:spcPct val="0"/>
                </a:spcBef>
                <a:spcAft>
                  <a:spcPct val="0"/>
                </a:spcAft>
                <a:defRPr/>
              </a:pPr>
              <a:r>
                <a:rPr lang="en-US" sz="875" b="1" dirty="0">
                  <a:solidFill>
                    <a:schemeClr val="accent2"/>
                  </a:solidFill>
                  <a:latin typeface="Amazon Ember" charset="0"/>
                  <a:ea typeface="Amazon Ember" charset="0"/>
                  <a:cs typeface="Amazon Ember" charset="0"/>
                </a:rPr>
                <a:t>CONTENT MODERATION</a:t>
              </a:r>
            </a:p>
          </p:txBody>
        </p:sp>
        <p:sp>
          <p:nvSpPr>
            <p:cNvPr id="21" name="TextBox 20">
              <a:extLst>
                <a:ext uri="{FF2B5EF4-FFF2-40B4-BE49-F238E27FC236}">
                  <a16:creationId xmlns:a16="http://schemas.microsoft.com/office/drawing/2014/main" id="{4DFC6D0C-6B66-E442-8A29-CE92D71D3768}"/>
                </a:ext>
              </a:extLst>
            </p:cNvPr>
            <p:cNvSpPr txBox="1"/>
            <p:nvPr/>
          </p:nvSpPr>
          <p:spPr>
            <a:xfrm>
              <a:off x="5013394" y="3325224"/>
              <a:ext cx="1433726" cy="215442"/>
            </a:xfrm>
            <a:prstGeom prst="rect">
              <a:avLst/>
            </a:prstGeom>
            <a:noFill/>
          </p:spPr>
          <p:txBody>
            <a:bodyPr wrap="none" lIns="0" tIns="0" rIns="0" bIns="0" rtlCol="0">
              <a:spAutoFit/>
            </a:bodyPr>
            <a:lstStyle/>
            <a:p>
              <a:pPr algn="ctr" defTabSz="685602" eaLnBrk="0" fontAlgn="base" hangingPunct="0">
                <a:spcBef>
                  <a:spcPct val="0"/>
                </a:spcBef>
                <a:spcAft>
                  <a:spcPct val="0"/>
                </a:spcAft>
                <a:defRPr/>
              </a:pPr>
              <a:r>
                <a:rPr lang="en-US" sz="875" b="1" dirty="0">
                  <a:solidFill>
                    <a:schemeClr val="accent2"/>
                  </a:solidFill>
                  <a:latin typeface="Amazon Ember" charset="0"/>
                  <a:ea typeface="Amazon Ember" charset="0"/>
                  <a:cs typeface="Amazon Ember" charset="0"/>
                </a:rPr>
                <a:t>CUSTOM LABELS</a:t>
              </a:r>
            </a:p>
          </p:txBody>
        </p:sp>
        <p:sp>
          <p:nvSpPr>
            <p:cNvPr id="13" name="TextBox 12">
              <a:extLst>
                <a:ext uri="{FF2B5EF4-FFF2-40B4-BE49-F238E27FC236}">
                  <a16:creationId xmlns:a16="http://schemas.microsoft.com/office/drawing/2014/main" id="{E9B6545E-A30E-CF49-B646-A9F2E35A68E7}"/>
                </a:ext>
              </a:extLst>
            </p:cNvPr>
            <p:cNvSpPr txBox="1"/>
            <p:nvPr/>
          </p:nvSpPr>
          <p:spPr>
            <a:xfrm>
              <a:off x="1160650" y="3325224"/>
              <a:ext cx="2621232" cy="215442"/>
            </a:xfrm>
            <a:prstGeom prst="rect">
              <a:avLst/>
            </a:prstGeom>
            <a:noFill/>
          </p:spPr>
          <p:txBody>
            <a:bodyPr wrap="none" lIns="0" tIns="0" rIns="0" bIns="0" rtlCol="0">
              <a:spAutoFit/>
            </a:bodyPr>
            <a:lstStyle/>
            <a:p>
              <a:pPr algn="ctr" defTabSz="685602" eaLnBrk="0" fontAlgn="base" hangingPunct="0">
                <a:spcBef>
                  <a:spcPct val="0"/>
                </a:spcBef>
                <a:spcAft>
                  <a:spcPct val="0"/>
                </a:spcAft>
                <a:defRPr/>
              </a:pPr>
              <a:r>
                <a:rPr lang="en-US" sz="875" b="1" dirty="0">
                  <a:solidFill>
                    <a:schemeClr val="accent2"/>
                  </a:solidFill>
                  <a:latin typeface="Amazon Ember" charset="0"/>
                  <a:ea typeface="Amazon Ember" charset="0"/>
                  <a:cs typeface="Amazon Ember" charset="0"/>
                </a:rPr>
                <a:t>OBJECT, SCENE, AND ACTIVITY</a:t>
              </a:r>
            </a:p>
          </p:txBody>
        </p:sp>
      </p:grpSp>
      <p:sp>
        <p:nvSpPr>
          <p:cNvPr id="26" name="TextBox 25">
            <a:extLst>
              <a:ext uri="{FF2B5EF4-FFF2-40B4-BE49-F238E27FC236}">
                <a16:creationId xmlns:a16="http://schemas.microsoft.com/office/drawing/2014/main" id="{DD7962A7-F815-8843-A4EA-9DF4C92D671B}"/>
              </a:ext>
            </a:extLst>
          </p:cNvPr>
          <p:cNvSpPr txBox="1"/>
          <p:nvPr/>
        </p:nvSpPr>
        <p:spPr>
          <a:xfrm>
            <a:off x="1936554" y="4445736"/>
            <a:ext cx="956993"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VIDEO SEGMENTS</a:t>
            </a:r>
          </a:p>
        </p:txBody>
      </p:sp>
      <p:sp>
        <p:nvSpPr>
          <p:cNvPr id="27" name="TextBox 26">
            <a:extLst>
              <a:ext uri="{FF2B5EF4-FFF2-40B4-BE49-F238E27FC236}">
                <a16:creationId xmlns:a16="http://schemas.microsoft.com/office/drawing/2014/main" id="{3BA93520-BD17-C248-92FF-0DB9B99CEA6D}"/>
              </a:ext>
            </a:extLst>
          </p:cNvPr>
          <p:cNvSpPr txBox="1"/>
          <p:nvPr/>
        </p:nvSpPr>
        <p:spPr>
          <a:xfrm>
            <a:off x="1116769" y="3111005"/>
            <a:ext cx="849592" cy="134652"/>
          </a:xfrm>
          <a:prstGeom prst="rect">
            <a:avLst/>
          </a:prstGeom>
          <a:noFill/>
        </p:spPr>
        <p:txBody>
          <a:bodyPr wrap="none" lIns="0" tIns="0" rIns="0" bIns="0" rtlCol="0">
            <a:spAutoFit/>
          </a:bodyPr>
          <a:lstStyle>
            <a:defPPr>
              <a:defRPr lang="en-US"/>
            </a:defPPr>
            <a:lvl1pPr marL="0" marR="0" lvl="0" indent="0" algn="ctr" latinLnBrk="0">
              <a:lnSpc>
                <a:spcPct val="100000"/>
              </a:lnSpc>
              <a:buClrTx/>
              <a:buSzTx/>
              <a:buFontTx/>
              <a:buNone/>
              <a:tabLst/>
              <a:defRPr kumimoji="0" sz="1400" b="1" i="0" u="none" strike="noStrike" cap="none" spc="0" normalizeH="0" baseline="0">
                <a:ln>
                  <a:noFill/>
                </a:ln>
                <a:solidFill>
                  <a:schemeClr val="accent2"/>
                </a:solidFill>
                <a:effectLst/>
                <a:uLnTx/>
                <a:uFillTx/>
                <a:latin typeface="Amazon Ember" charset="0"/>
                <a:ea typeface="Amazon Ember" charset="0"/>
                <a:cs typeface="Amazon Ember" charset="0"/>
              </a:defRPr>
            </a:lvl1pPr>
          </a:lstStyle>
          <a:p>
            <a:r>
              <a:rPr lang="en-US" sz="875" dirty="0"/>
              <a:t>PPE DETECTION</a:t>
            </a:r>
          </a:p>
        </p:txBody>
      </p:sp>
      <p:cxnSp>
        <p:nvCxnSpPr>
          <p:cNvPr id="49" name="Straight Connector 48">
            <a:extLst>
              <a:ext uri="{FF2B5EF4-FFF2-40B4-BE49-F238E27FC236}">
                <a16:creationId xmlns:a16="http://schemas.microsoft.com/office/drawing/2014/main" id="{6CF794F1-6D33-498A-9FD1-99F86BBA3D81}"/>
              </a:ext>
            </a:extLst>
          </p:cNvPr>
          <p:cNvCxnSpPr>
            <a:cxnSpLocks/>
          </p:cNvCxnSpPr>
          <p:nvPr/>
        </p:nvCxnSpPr>
        <p:spPr>
          <a:xfrm flipV="1">
            <a:off x="1635329" y="4321710"/>
            <a:ext cx="5628680" cy="15297"/>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67F438E-7215-415D-A5AC-F7E5D7CFBC49}"/>
              </a:ext>
            </a:extLst>
          </p:cNvPr>
          <p:cNvCxnSpPr>
            <a:cxnSpLocks/>
          </p:cNvCxnSpPr>
          <p:nvPr/>
        </p:nvCxnSpPr>
        <p:spPr>
          <a:xfrm flipV="1">
            <a:off x="1635329" y="3426477"/>
            <a:ext cx="5628680" cy="5728"/>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B295CAD-8180-4995-92B9-A638E9EC0A2E}"/>
              </a:ext>
            </a:extLst>
          </p:cNvPr>
          <p:cNvCxnSpPr>
            <a:cxnSpLocks/>
          </p:cNvCxnSpPr>
          <p:nvPr/>
        </p:nvCxnSpPr>
        <p:spPr>
          <a:xfrm flipV="1">
            <a:off x="745792" y="1651772"/>
            <a:ext cx="7658696" cy="5953"/>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861B68-5C3B-4CFD-90E0-A199B2AB68A6}"/>
              </a:ext>
            </a:extLst>
          </p:cNvPr>
          <p:cNvCxnSpPr>
            <a:cxnSpLocks/>
          </p:cNvCxnSpPr>
          <p:nvPr/>
        </p:nvCxnSpPr>
        <p:spPr>
          <a:xfrm>
            <a:off x="748769" y="740944"/>
            <a:ext cx="7655719" cy="4464"/>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D10362C-A75C-C042-AD17-DCC0C69441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45792" y="2074029"/>
            <a:ext cx="1607018" cy="913298"/>
          </a:xfrm>
          <a:prstGeom prst="rect">
            <a:avLst/>
          </a:prstGeom>
          <a:ln cap="sq">
            <a:noFill/>
          </a:ln>
        </p:spPr>
      </p:pic>
      <p:cxnSp>
        <p:nvCxnSpPr>
          <p:cNvPr id="47" name="Straight Connector 46">
            <a:extLst>
              <a:ext uri="{FF2B5EF4-FFF2-40B4-BE49-F238E27FC236}">
                <a16:creationId xmlns:a16="http://schemas.microsoft.com/office/drawing/2014/main" id="{43FF5065-4788-41C7-9F7E-8564D744BA2E}"/>
              </a:ext>
            </a:extLst>
          </p:cNvPr>
          <p:cNvCxnSpPr>
            <a:cxnSpLocks/>
          </p:cNvCxnSpPr>
          <p:nvPr/>
        </p:nvCxnSpPr>
        <p:spPr>
          <a:xfrm flipV="1">
            <a:off x="757039" y="2067843"/>
            <a:ext cx="7654727" cy="5192"/>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20CA265-7EC8-4DD0-BCF8-B15425000F8F}"/>
              </a:ext>
            </a:extLst>
          </p:cNvPr>
          <p:cNvCxnSpPr>
            <a:cxnSpLocks/>
          </p:cNvCxnSpPr>
          <p:nvPr/>
        </p:nvCxnSpPr>
        <p:spPr>
          <a:xfrm>
            <a:off x="757039" y="2986184"/>
            <a:ext cx="7654727" cy="1648"/>
          </a:xfrm>
          <a:prstGeom prst="line">
            <a:avLst/>
          </a:prstGeom>
          <a:ln w="44450" cap="sq">
            <a:gradFill flip="none" rotWithShape="1">
              <a:gsLst>
                <a:gs pos="0">
                  <a:schemeClr val="accent3"/>
                </a:gs>
                <a:gs pos="52000">
                  <a:schemeClr val="accent2"/>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2" name="Explosion 2 21">
            <a:extLst>
              <a:ext uri="{FF2B5EF4-FFF2-40B4-BE49-F238E27FC236}">
                <a16:creationId xmlns:a16="http://schemas.microsoft.com/office/drawing/2014/main" id="{69B7B859-92F2-EA40-A759-97DDD51C27CA}"/>
              </a:ext>
            </a:extLst>
          </p:cNvPr>
          <p:cNvSpPr/>
          <p:nvPr/>
        </p:nvSpPr>
        <p:spPr>
          <a:xfrm>
            <a:off x="280103" y="1868569"/>
            <a:ext cx="567033" cy="398547"/>
          </a:xfrm>
          <a:prstGeom prst="irregularSeal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050" dirty="0">
              <a:solidFill>
                <a:schemeClr val="tx1"/>
              </a:solidFill>
            </a:endParaRPr>
          </a:p>
        </p:txBody>
      </p:sp>
      <p:sp>
        <p:nvSpPr>
          <p:cNvPr id="28" name="TextBox 27">
            <a:extLst>
              <a:ext uri="{FF2B5EF4-FFF2-40B4-BE49-F238E27FC236}">
                <a16:creationId xmlns:a16="http://schemas.microsoft.com/office/drawing/2014/main" id="{A3D99F7B-5540-7140-A8C9-4E1123C4CCBD}"/>
              </a:ext>
            </a:extLst>
          </p:cNvPr>
          <p:cNvSpPr txBox="1"/>
          <p:nvPr/>
        </p:nvSpPr>
        <p:spPr>
          <a:xfrm>
            <a:off x="302321" y="1929342"/>
            <a:ext cx="741646" cy="276999"/>
          </a:xfrm>
          <a:prstGeom prst="rect">
            <a:avLst/>
          </a:prstGeom>
          <a:noFill/>
        </p:spPr>
        <p:txBody>
          <a:bodyPr wrap="square" rtlCol="0">
            <a:spAutoFit/>
          </a:bodyPr>
          <a:lstStyle/>
          <a:p>
            <a:r>
              <a:rPr lang="en-US" sz="1200" dirty="0"/>
              <a:t>new</a:t>
            </a:r>
          </a:p>
        </p:txBody>
      </p:sp>
      <p:sp>
        <p:nvSpPr>
          <p:cNvPr id="39" name="Explosion 2 38">
            <a:extLst>
              <a:ext uri="{FF2B5EF4-FFF2-40B4-BE49-F238E27FC236}">
                <a16:creationId xmlns:a16="http://schemas.microsoft.com/office/drawing/2014/main" id="{CAA21285-B0FB-5D42-B335-3BDEB2AC4AA6}"/>
              </a:ext>
            </a:extLst>
          </p:cNvPr>
          <p:cNvSpPr/>
          <p:nvPr/>
        </p:nvSpPr>
        <p:spPr>
          <a:xfrm>
            <a:off x="1187908" y="3230067"/>
            <a:ext cx="567033" cy="398547"/>
          </a:xfrm>
          <a:prstGeom prst="irregularSeal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050" dirty="0">
              <a:solidFill>
                <a:schemeClr val="tx1"/>
              </a:solidFill>
            </a:endParaRPr>
          </a:p>
        </p:txBody>
      </p:sp>
      <p:sp>
        <p:nvSpPr>
          <p:cNvPr id="40" name="TextBox 39">
            <a:extLst>
              <a:ext uri="{FF2B5EF4-FFF2-40B4-BE49-F238E27FC236}">
                <a16:creationId xmlns:a16="http://schemas.microsoft.com/office/drawing/2014/main" id="{540EE936-B123-1340-ACF9-8F9B18386A75}"/>
              </a:ext>
            </a:extLst>
          </p:cNvPr>
          <p:cNvSpPr txBox="1"/>
          <p:nvPr/>
        </p:nvSpPr>
        <p:spPr>
          <a:xfrm>
            <a:off x="1224715" y="3290840"/>
            <a:ext cx="741646" cy="276999"/>
          </a:xfrm>
          <a:prstGeom prst="rect">
            <a:avLst/>
          </a:prstGeom>
          <a:noFill/>
        </p:spPr>
        <p:txBody>
          <a:bodyPr wrap="square" rtlCol="0">
            <a:spAutoFit/>
          </a:bodyPr>
          <a:lstStyle/>
          <a:p>
            <a:r>
              <a:rPr lang="en-US" sz="1200" dirty="0"/>
              <a:t>new</a:t>
            </a:r>
          </a:p>
        </p:txBody>
      </p:sp>
      <p:sp>
        <p:nvSpPr>
          <p:cNvPr id="41" name="Explosion 2 40">
            <a:extLst>
              <a:ext uri="{FF2B5EF4-FFF2-40B4-BE49-F238E27FC236}">
                <a16:creationId xmlns:a16="http://schemas.microsoft.com/office/drawing/2014/main" id="{0E7A2F35-5407-3F4C-9FA5-52587EE014D4}"/>
              </a:ext>
            </a:extLst>
          </p:cNvPr>
          <p:cNvSpPr/>
          <p:nvPr/>
        </p:nvSpPr>
        <p:spPr>
          <a:xfrm>
            <a:off x="2500506" y="563113"/>
            <a:ext cx="741646" cy="414480"/>
          </a:xfrm>
          <a:prstGeom prst="irregularSeal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050" dirty="0">
              <a:solidFill>
                <a:schemeClr val="tx1"/>
              </a:solidFill>
            </a:endParaRPr>
          </a:p>
        </p:txBody>
      </p:sp>
      <p:sp>
        <p:nvSpPr>
          <p:cNvPr id="43" name="TextBox 42">
            <a:extLst>
              <a:ext uri="{FF2B5EF4-FFF2-40B4-BE49-F238E27FC236}">
                <a16:creationId xmlns:a16="http://schemas.microsoft.com/office/drawing/2014/main" id="{26C90673-5EBD-F44D-9F6F-0C3A2B8F554B}"/>
              </a:ext>
            </a:extLst>
          </p:cNvPr>
          <p:cNvSpPr txBox="1"/>
          <p:nvPr/>
        </p:nvSpPr>
        <p:spPr>
          <a:xfrm>
            <a:off x="2514066" y="631853"/>
            <a:ext cx="858075" cy="261610"/>
          </a:xfrm>
          <a:prstGeom prst="rect">
            <a:avLst/>
          </a:prstGeom>
          <a:noFill/>
        </p:spPr>
        <p:txBody>
          <a:bodyPr wrap="square" rtlCol="0">
            <a:spAutoFit/>
          </a:bodyPr>
          <a:lstStyle/>
          <a:p>
            <a:r>
              <a:rPr lang="en-US" sz="1050" dirty="0"/>
              <a:t>updated</a:t>
            </a:r>
          </a:p>
        </p:txBody>
      </p:sp>
      <p:sp>
        <p:nvSpPr>
          <p:cNvPr id="44" name="Explosion 2 43">
            <a:extLst>
              <a:ext uri="{FF2B5EF4-FFF2-40B4-BE49-F238E27FC236}">
                <a16:creationId xmlns:a16="http://schemas.microsoft.com/office/drawing/2014/main" id="{35BF0076-2E91-0648-852C-99D0E44D9D4F}"/>
              </a:ext>
            </a:extLst>
          </p:cNvPr>
          <p:cNvSpPr/>
          <p:nvPr/>
        </p:nvSpPr>
        <p:spPr>
          <a:xfrm>
            <a:off x="4513283" y="548586"/>
            <a:ext cx="741646" cy="414480"/>
          </a:xfrm>
          <a:prstGeom prst="irregularSeal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050" dirty="0">
              <a:solidFill>
                <a:schemeClr val="tx1"/>
              </a:solidFill>
            </a:endParaRPr>
          </a:p>
        </p:txBody>
      </p:sp>
      <p:sp>
        <p:nvSpPr>
          <p:cNvPr id="45" name="TextBox 44">
            <a:extLst>
              <a:ext uri="{FF2B5EF4-FFF2-40B4-BE49-F238E27FC236}">
                <a16:creationId xmlns:a16="http://schemas.microsoft.com/office/drawing/2014/main" id="{723F9640-9EBF-4446-A6C8-C4935E2C77EE}"/>
              </a:ext>
            </a:extLst>
          </p:cNvPr>
          <p:cNvSpPr txBox="1"/>
          <p:nvPr/>
        </p:nvSpPr>
        <p:spPr>
          <a:xfrm>
            <a:off x="4526844" y="617326"/>
            <a:ext cx="741646" cy="261610"/>
          </a:xfrm>
          <a:prstGeom prst="rect">
            <a:avLst/>
          </a:prstGeom>
          <a:noFill/>
        </p:spPr>
        <p:txBody>
          <a:bodyPr wrap="square" rtlCol="0">
            <a:spAutoFit/>
          </a:bodyPr>
          <a:lstStyle/>
          <a:p>
            <a:r>
              <a:rPr lang="en-US" sz="1050" dirty="0"/>
              <a:t>updated</a:t>
            </a:r>
          </a:p>
        </p:txBody>
      </p:sp>
    </p:spTree>
    <p:extLst>
      <p:ext uri="{BB962C8B-B14F-4D97-AF65-F5344CB8AC3E}">
        <p14:creationId xmlns:p14="http://schemas.microsoft.com/office/powerpoint/2010/main" val="202478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2" grpId="0" animBg="1"/>
      <p:bldP spid="28" grpId="0"/>
      <p:bldP spid="39" grpId="0" animBg="1"/>
      <p:bldP spid="40" grpId="0"/>
      <p:bldP spid="41" grpId="0" animBg="1"/>
      <p:bldP spid="43" grpId="0"/>
      <p:bldP spid="44" grpId="0" animBg="1"/>
      <p:bldP spid="45" grpId="0"/>
    </p:bldLst>
  </p:timing>
</p:sld>
</file>

<file path=ppt/theme/theme1.xml><?xml version="1.0" encoding="utf-8"?>
<a:theme xmlns:a="http://schemas.openxmlformats.org/drawingml/2006/main" name="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SharedWithUsers xmlns="e4e8a370-0e78-47ef-a2a0-b0d489400be5">
      <UserInfo>
        <DisplayName>Kuthan, Christopher</DisplayName>
        <AccountId>31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C42727D952ED0408F3A5B6352A82D96" ma:contentTypeVersion="1" ma:contentTypeDescription="Create a new document." ma:contentTypeScope="" ma:versionID="1fdbfca909f54fca1bc961eed97c781f">
  <xsd:schema xmlns:xsd="http://www.w3.org/2001/XMLSchema" xmlns:xs="http://www.w3.org/2001/XMLSchema" xmlns:p="http://schemas.microsoft.com/office/2006/metadata/properties" xmlns:ns2="e4e8a370-0e78-47ef-a2a0-b0d489400be5" targetNamespace="http://schemas.microsoft.com/office/2006/metadata/properties" ma:root="true" ma:fieldsID="906ba813f9508bd89d15236f2b1cd3ef" ns2:_="">
    <xsd:import namespace="e4e8a370-0e78-47ef-a2a0-b0d489400be5"/>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8a370-0e78-47ef-a2a0-b0d489400be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e4e8a370-0e78-47ef-a2a0-b0d489400be5"/>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1219210E-06FE-4F40-ACE2-7DC39D0925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8a370-0e78-47ef-a2a0-b0d489400b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 AI_ML_Deck Template_v07</Template>
  <TotalTime>7035</TotalTime>
  <Words>2906</Words>
  <Application>Microsoft Macintosh PowerPoint</Application>
  <PresentationFormat>On-screen Show (16:9)</PresentationFormat>
  <Paragraphs>471</Paragraphs>
  <Slides>34</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Amazon Ember</vt:lpstr>
      <vt:lpstr>Amazon Ember Display</vt:lpstr>
      <vt:lpstr>Amazon Ember Heavy</vt:lpstr>
      <vt:lpstr>Amazon Ember Light</vt:lpstr>
      <vt:lpstr>Amazon Ember Medium</vt:lpstr>
      <vt:lpstr>Amazon Ember Regular</vt:lpstr>
      <vt:lpstr>Arial</vt:lpstr>
      <vt:lpstr>Calibri</vt:lpstr>
      <vt:lpstr>Lucida Console</vt:lpstr>
      <vt:lpstr>Proxima Nova Extrabold</vt:lpstr>
      <vt:lpstr>Segoe UI Semilight</vt:lpstr>
      <vt:lpstr>4-60140_DeckTemplate_AWS AI ML</vt:lpstr>
      <vt:lpstr>PowerPoint Presentation</vt:lpstr>
      <vt:lpstr>PowerPoint Presentation</vt:lpstr>
      <vt:lpstr>Why AWS for ML?</vt:lpstr>
      <vt:lpstr>Machine learning on AWS is happening  in companies of every size and industry</vt:lpstr>
      <vt:lpstr>The AWS ML Stack Broadest and most complete set of machine learning capabilities</vt:lpstr>
      <vt:lpstr>The AWS ML Stack Broadest and most complete set of machine learning capabilities</vt:lpstr>
      <vt:lpstr>Amazon Rekognition Overview</vt:lpstr>
      <vt:lpstr>Amazon Rekognition Deep-Learning-Based Image and Video Analysis</vt:lpstr>
      <vt:lpstr>Amazon Rekognition Features</vt:lpstr>
      <vt:lpstr>Common applications of Amazon Rekognition</vt:lpstr>
      <vt:lpstr>Why Amazon Rekognition</vt:lpstr>
      <vt:lpstr>Amazon Rekognition Customers</vt:lpstr>
      <vt:lpstr>PowerPoint Presentation</vt:lpstr>
      <vt:lpstr>Media discovery</vt:lpstr>
      <vt:lpstr>Tools for media discovery</vt:lpstr>
      <vt:lpstr>Celebrity detection</vt:lpstr>
      <vt:lpstr>Video Segmentation</vt:lpstr>
      <vt:lpstr>Object and scene detection</vt:lpstr>
      <vt:lpstr>Object and scene detection</vt:lpstr>
      <vt:lpstr>PowerPoint Presentation</vt:lpstr>
      <vt:lpstr>Text in the wild</vt:lpstr>
      <vt:lpstr>Face – Common Use Cases</vt:lpstr>
      <vt:lpstr>Recognize your customer Verify the identities of customers who opt-in</vt:lpstr>
      <vt:lpstr>Face – customer analysis With trends, not individually</vt:lpstr>
      <vt:lpstr>Face – customer analysis With trends, not individually</vt:lpstr>
      <vt:lpstr>Face detection, analysis, and recognition </vt:lpstr>
      <vt:lpstr>Personal Protective Equipment (PPE) Detection</vt:lpstr>
      <vt:lpstr>Activities and paths</vt:lpstr>
      <vt:lpstr>Amazon Rekognition Custom Labels</vt:lpstr>
      <vt:lpstr>Amazon Rekognition Custom Labels</vt:lpstr>
      <vt:lpstr>Examples of Custom Labels in Amazon Rekognition</vt:lpstr>
      <vt:lpstr>PowerPoint Presentation</vt:lpstr>
      <vt:lpstr>PowerPoint Presentation</vt:lpstr>
      <vt:lpstr>Thank you!</vt:lpstr>
    </vt:vector>
  </TitlesOfParts>
  <Company>AWS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Taylor Rozek</dc:creator>
  <cp:keywords>AWS AI</cp:keywords>
  <cp:lastModifiedBy>Peter Molnar</cp:lastModifiedBy>
  <cp:revision>405</cp:revision>
  <dcterms:created xsi:type="dcterms:W3CDTF">2019-05-01T16:15:48Z</dcterms:created>
  <dcterms:modified xsi:type="dcterms:W3CDTF">2021-02-12T13:30:00Z</dcterms:modified>
  <cp:category>AWS AI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0x0101009C42727D952ED0408F3A5B6352A82D96</vt:lpwstr>
  </property>
</Properties>
</file>